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1"/>
    <p:sldMasterId id="2147484310" r:id="rId2"/>
  </p:sldMasterIdLst>
  <p:notesMasterIdLst>
    <p:notesMasterId r:id="rId32"/>
  </p:notesMasterIdLst>
  <p:handoutMasterIdLst>
    <p:handoutMasterId r:id="rId33"/>
  </p:handoutMasterIdLst>
  <p:sldIdLst>
    <p:sldId id="1486" r:id="rId3"/>
    <p:sldId id="1492" r:id="rId4"/>
    <p:sldId id="1491" r:id="rId5"/>
    <p:sldId id="1464" r:id="rId6"/>
    <p:sldId id="1493" r:id="rId7"/>
    <p:sldId id="1494" r:id="rId8"/>
    <p:sldId id="1495" r:id="rId9"/>
    <p:sldId id="1496" r:id="rId10"/>
    <p:sldId id="1497" r:id="rId11"/>
    <p:sldId id="1498" r:id="rId12"/>
    <p:sldId id="2147482238" r:id="rId13"/>
    <p:sldId id="2147482239" r:id="rId14"/>
    <p:sldId id="2147482240" r:id="rId15"/>
    <p:sldId id="2147482241" r:id="rId16"/>
    <p:sldId id="2147482246" r:id="rId17"/>
    <p:sldId id="2147482247" r:id="rId18"/>
    <p:sldId id="2147482248" r:id="rId19"/>
    <p:sldId id="2147482249" r:id="rId20"/>
    <p:sldId id="2147482250" r:id="rId21"/>
    <p:sldId id="2147482251" r:id="rId22"/>
    <p:sldId id="2147482252" r:id="rId23"/>
    <p:sldId id="2147482339" r:id="rId24"/>
    <p:sldId id="2147482340" r:id="rId25"/>
    <p:sldId id="2147482242" r:id="rId26"/>
    <p:sldId id="2147482243" r:id="rId27"/>
    <p:sldId id="2147482244" r:id="rId28"/>
    <p:sldId id="2147482245" r:id="rId29"/>
    <p:sldId id="2147482341" r:id="rId30"/>
    <p:sldId id="1484" r:id="rId31"/>
  </p:sldIdLst>
  <p:sldSz cx="12436475" cy="6994525"/>
  <p:notesSz cx="6858000" cy="9144000"/>
  <p:custDataLst>
    <p:tags r:id="rId34"/>
  </p:custDataLst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2" name="Author" initials="A" lastIdx="0" clrIdx="1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344"/>
    <a:srgbClr val="E3C038"/>
    <a:srgbClr val="0078D7"/>
    <a:srgbClr val="000000"/>
    <a:srgbClr val="FFFFFF"/>
    <a:srgbClr val="592C8C"/>
    <a:srgbClr val="505050"/>
    <a:srgbClr val="00BCF2"/>
    <a:srgbClr val="D2D2D2"/>
    <a:srgbClr val="3214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DF69F1-2F4F-435E-9A7D-6078DE82C0BB}" v="33" dt="2025-06-01T17:32:06.0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14" autoAdjust="0"/>
    <p:restoredTop sz="92131" autoAdjust="0"/>
  </p:normalViewPr>
  <p:slideViewPr>
    <p:cSldViewPr>
      <p:cViewPr varScale="1">
        <p:scale>
          <a:sx n="102" d="100"/>
          <a:sy n="102" d="100"/>
        </p:scale>
        <p:origin x="2525" y="2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2292"/>
    </p:cViewPr>
  </p:sorterViewPr>
  <p:notesViewPr>
    <p:cSldViewPr showGuides="1">
      <p:cViewPr>
        <p:scale>
          <a:sx n="100" d="100"/>
          <a:sy n="100" d="100"/>
        </p:scale>
        <p:origin x="3552" y="35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commentAuthors" Target="commentAuthor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jandro Almeida" userId="f3d2086e3d4e43c9" providerId="Windows Live" clId="Web-{E6F57114-CD4B-A089-12D8-0B5F31B8E201}"/>
    <pc:docChg chg="modSld">
      <pc:chgData name="Alejandro Almeida" userId="f3d2086e3d4e43c9" providerId="Windows Live" clId="Web-{E6F57114-CD4B-A089-12D8-0B5F31B8E201}" dt="2025-05-08T22:58:04.847" v="16" actId="14100"/>
      <pc:docMkLst>
        <pc:docMk/>
      </pc:docMkLst>
      <pc:sldChg chg="modSp">
        <pc:chgData name="Alejandro Almeida" userId="f3d2086e3d4e43c9" providerId="Windows Live" clId="Web-{E6F57114-CD4B-A089-12D8-0B5F31B8E201}" dt="2025-05-08T22:58:04.847" v="16" actId="14100"/>
        <pc:sldMkLst>
          <pc:docMk/>
          <pc:sldMk cId="2293751002" sldId="1482"/>
        </pc:sldMkLst>
        <pc:spChg chg="mod">
          <ac:chgData name="Alejandro Almeida" userId="f3d2086e3d4e43c9" providerId="Windows Live" clId="Web-{E6F57114-CD4B-A089-12D8-0B5F31B8E201}" dt="2025-05-08T22:58:04.847" v="16" actId="14100"/>
          <ac:spMkLst>
            <pc:docMk/>
            <pc:sldMk cId="2293751002" sldId="1482"/>
            <ac:spMk id="5" creationId="{00000000-0000-0000-0000-000000000000}"/>
          </ac:spMkLst>
        </pc:spChg>
        <pc:spChg chg="mod">
          <ac:chgData name="Alejandro Almeida" userId="f3d2086e3d4e43c9" providerId="Windows Live" clId="Web-{E6F57114-CD4B-A089-12D8-0B5F31B8E201}" dt="2025-05-08T22:57:44.753" v="5" actId="20577"/>
          <ac:spMkLst>
            <pc:docMk/>
            <pc:sldMk cId="2293751002" sldId="1482"/>
            <ac:spMk id="6" creationId="{00000000-0000-0000-0000-000000000000}"/>
          </ac:spMkLst>
        </pc:spChg>
      </pc:sldChg>
    </pc:docChg>
  </pc:docChgLst>
  <pc:docChgLst>
    <pc:chgData name="David Rodríguez" userId="c2398672056875bc" providerId="LiveId" clId="{2BD612B2-9841-44A5-B274-6E72F32E989B}"/>
    <pc:docChg chg="undo custSel mod addSld delSld modSld modMainMaster">
      <pc:chgData name="David Rodríguez" userId="c2398672056875bc" providerId="LiveId" clId="{2BD612B2-9841-44A5-B274-6E72F32E989B}" dt="2025-04-21T17:25:28.177" v="139" actId="47"/>
      <pc:docMkLst>
        <pc:docMk/>
      </pc:docMkLst>
      <pc:sldChg chg="addSp modSp">
        <pc:chgData name="David Rodríguez" userId="c2398672056875bc" providerId="LiveId" clId="{2BD612B2-9841-44A5-B274-6E72F32E989B}" dt="2025-04-21T17:25:17.583" v="137"/>
        <pc:sldMkLst>
          <pc:docMk/>
          <pc:sldMk cId="2109219146" sldId="1414"/>
        </pc:sldMkLst>
      </pc:sldChg>
      <pc:sldChg chg="addSp delSp modSp mod">
        <pc:chgData name="David Rodríguez" userId="c2398672056875bc" providerId="LiveId" clId="{2BD612B2-9841-44A5-B274-6E72F32E989B}" dt="2025-04-21T17:25:07.908" v="136" actId="1076"/>
        <pc:sldMkLst>
          <pc:docMk/>
          <pc:sldMk cId="488528458" sldId="1488"/>
        </pc:sldMkLst>
        <pc:picChg chg="add mod">
          <ac:chgData name="David Rodríguez" userId="c2398672056875bc" providerId="LiveId" clId="{2BD612B2-9841-44A5-B274-6E72F32E989B}" dt="2025-04-09T18:59:09.814" v="129"/>
          <ac:picMkLst>
            <pc:docMk/>
            <pc:sldMk cId="488528458" sldId="1488"/>
            <ac:picMk id="2" creationId="{15EEE8F3-F413-6240-15F2-F9B0C64CBF5F}"/>
          </ac:picMkLst>
        </pc:picChg>
        <pc:picChg chg="add mod">
          <ac:chgData name="David Rodríguez" userId="c2398672056875bc" providerId="LiveId" clId="{2BD612B2-9841-44A5-B274-6E72F32E989B}" dt="2025-04-21T17:25:07.908" v="136" actId="1076"/>
          <ac:picMkLst>
            <pc:docMk/>
            <pc:sldMk cId="488528458" sldId="1488"/>
            <ac:picMk id="4" creationId="{49530482-0A92-CD1C-41B7-1AA922241DF0}"/>
          </ac:picMkLst>
        </pc:picChg>
      </pc:sldChg>
      <pc:sldChg chg="del">
        <pc:chgData name="David Rodríguez" userId="c2398672056875bc" providerId="LiveId" clId="{2BD612B2-9841-44A5-B274-6E72F32E989B}" dt="2025-04-09T17:35:33.212" v="90" actId="47"/>
        <pc:sldMkLst>
          <pc:docMk/>
          <pc:sldMk cId="282717410" sldId="1489"/>
        </pc:sldMkLst>
      </pc:sldChg>
      <pc:sldChg chg="addSp delSp modSp add del mod">
        <pc:chgData name="David Rodríguez" userId="c2398672056875bc" providerId="LiveId" clId="{2BD612B2-9841-44A5-B274-6E72F32E989B}" dt="2025-04-21T17:25:28.177" v="139" actId="47"/>
        <pc:sldMkLst>
          <pc:docMk/>
          <pc:sldMk cId="1769713630" sldId="1490"/>
        </pc:sldMkLst>
      </pc:sldChg>
      <pc:sldChg chg="add">
        <pc:chgData name="David Rodríguez" userId="c2398672056875bc" providerId="LiveId" clId="{2BD612B2-9841-44A5-B274-6E72F32E989B}" dt="2025-04-21T17:25:25.608" v="138"/>
        <pc:sldMkLst>
          <pc:docMk/>
          <pc:sldMk cId="672016716" sldId="1491"/>
        </pc:sldMkLst>
      </pc:sldChg>
      <pc:sldChg chg="new del mod modClrScheme chgLayout">
        <pc:chgData name="David Rodríguez" userId="c2398672056875bc" providerId="LiveId" clId="{2BD612B2-9841-44A5-B274-6E72F32E989B}" dt="2025-04-09T18:52:25.202" v="116" actId="47"/>
        <pc:sldMkLst>
          <pc:docMk/>
          <pc:sldMk cId="1402475164" sldId="1491"/>
        </pc:sldMkLst>
      </pc:sldChg>
      <pc:sldMasterChg chg="modSldLayout">
        <pc:chgData name="David Rodríguez" userId="c2398672056875bc" providerId="LiveId" clId="{2BD612B2-9841-44A5-B274-6E72F32E989B}" dt="2025-04-09T17:58:45.012" v="115"/>
        <pc:sldMasterMkLst>
          <pc:docMk/>
          <pc:sldMasterMk cId="3588427678" sldId="2147484229"/>
        </pc:sldMasterMkLst>
        <pc:sldLayoutChg chg="addSp delSp modSp mod">
          <pc:chgData name="David Rodríguez" userId="c2398672056875bc" providerId="LiveId" clId="{2BD612B2-9841-44A5-B274-6E72F32E989B}" dt="2025-04-09T17:58:36.349" v="111" actId="478"/>
          <pc:sldLayoutMkLst>
            <pc:docMk/>
            <pc:sldMasterMk cId="3588427678" sldId="2147484229"/>
            <pc:sldLayoutMk cId="3897602530" sldId="2147484249"/>
          </pc:sldLayoutMkLst>
          <pc:spChg chg="add mod">
            <ac:chgData name="David Rodríguez" userId="c2398672056875bc" providerId="LiveId" clId="{2BD612B2-9841-44A5-B274-6E72F32E989B}" dt="2025-04-09T17:58:34.007" v="110"/>
            <ac:spMkLst>
              <pc:docMk/>
              <pc:sldMasterMk cId="3588427678" sldId="2147484229"/>
              <pc:sldLayoutMk cId="3897602530" sldId="2147484249"/>
              <ac:spMk id="3" creationId="{A42C45B5-4C00-6F8F-7202-1B5AF170940B}"/>
            </ac:spMkLst>
          </pc:spChg>
          <pc:spChg chg="mod">
            <ac:chgData name="David Rodríguez" userId="c2398672056875bc" providerId="LiveId" clId="{2BD612B2-9841-44A5-B274-6E72F32E989B}" dt="2025-04-09T17:30:25.680" v="43" actId="14826"/>
            <ac:spMkLst>
              <pc:docMk/>
              <pc:sldMasterMk cId="3588427678" sldId="2147484229"/>
              <pc:sldLayoutMk cId="3897602530" sldId="2147484249"/>
              <ac:spMk id="4" creationId="{00000000-0000-0000-0000-000000000000}"/>
            </ac:spMkLst>
          </pc:spChg>
        </pc:sldLayoutChg>
        <pc:sldLayoutChg chg="modSp">
          <pc:chgData name="David Rodríguez" userId="c2398672056875bc" providerId="LiveId" clId="{2BD612B2-9841-44A5-B274-6E72F32E989B}" dt="2025-04-09T17:33:12.613" v="73" actId="14826"/>
          <pc:sldLayoutMkLst>
            <pc:docMk/>
            <pc:sldMasterMk cId="3588427678" sldId="2147484229"/>
            <pc:sldLayoutMk cId="265596271" sldId="2147484269"/>
          </pc:sldLayoutMkLst>
        </pc:sldLayoutChg>
        <pc:sldLayoutChg chg="modSp">
          <pc:chgData name="David Rodríguez" userId="c2398672056875bc" providerId="LiveId" clId="{2BD612B2-9841-44A5-B274-6E72F32E989B}" dt="2025-04-09T17:30:56.361" v="48" actId="14826"/>
          <pc:sldLayoutMkLst>
            <pc:docMk/>
            <pc:sldMasterMk cId="3588427678" sldId="2147484229"/>
            <pc:sldLayoutMk cId="925069136" sldId="2147484299"/>
          </pc:sldLayoutMkLst>
        </pc:sldLayoutChg>
        <pc:sldLayoutChg chg="addSp delSp modSp mod">
          <pc:chgData name="David Rodríguez" userId="c2398672056875bc" providerId="LiveId" clId="{2BD612B2-9841-44A5-B274-6E72F32E989B}" dt="2025-04-09T17:58:19.127" v="106" actId="1076"/>
          <pc:sldLayoutMkLst>
            <pc:docMk/>
            <pc:sldMasterMk cId="3588427678" sldId="2147484229"/>
            <pc:sldLayoutMk cId="1685010457" sldId="2147484300"/>
          </pc:sldLayoutMkLst>
          <pc:spChg chg="add mod">
            <ac:chgData name="David Rodríguez" userId="c2398672056875bc" providerId="LiveId" clId="{2BD612B2-9841-44A5-B274-6E72F32E989B}" dt="2025-04-09T17:58:19.127" v="106" actId="1076"/>
            <ac:spMkLst>
              <pc:docMk/>
              <pc:sldMasterMk cId="3588427678" sldId="2147484229"/>
              <pc:sldLayoutMk cId="1685010457" sldId="2147484300"/>
              <ac:spMk id="2" creationId="{226290A4-4EB5-2048-3227-4A599DCD11C4}"/>
            </ac:spMkLst>
          </pc:spChg>
          <pc:spChg chg="mod">
            <ac:chgData name="David Rodríguez" userId="c2398672056875bc" providerId="LiveId" clId="{2BD612B2-9841-44A5-B274-6E72F32E989B}" dt="2025-04-09T17:30:04.526" v="40" actId="14826"/>
            <ac:spMkLst>
              <pc:docMk/>
              <pc:sldMasterMk cId="3588427678" sldId="2147484229"/>
              <pc:sldLayoutMk cId="1685010457" sldId="2147484300"/>
              <ac:spMk id="8" creationId="{00000000-0000-0000-0000-000000000000}"/>
            </ac:spMkLst>
          </pc:spChg>
        </pc:sldLayoutChg>
        <pc:sldLayoutChg chg="addSp delSp modSp mod">
          <pc:chgData name="David Rodríguez" userId="c2398672056875bc" providerId="LiveId" clId="{2BD612B2-9841-44A5-B274-6E72F32E989B}" dt="2025-04-09T17:58:28.985" v="109" actId="1076"/>
          <pc:sldLayoutMkLst>
            <pc:docMk/>
            <pc:sldMasterMk cId="3588427678" sldId="2147484229"/>
            <pc:sldLayoutMk cId="3628960440" sldId="2147484318"/>
          </pc:sldLayoutMkLst>
          <pc:spChg chg="add mod">
            <ac:chgData name="David Rodríguez" userId="c2398672056875bc" providerId="LiveId" clId="{2BD612B2-9841-44A5-B274-6E72F32E989B}" dt="2025-04-09T17:58:28.985" v="109" actId="1076"/>
            <ac:spMkLst>
              <pc:docMk/>
              <pc:sldMasterMk cId="3588427678" sldId="2147484229"/>
              <pc:sldLayoutMk cId="3628960440" sldId="2147484318"/>
              <ac:spMk id="3" creationId="{74804866-470A-FA15-B9EE-D2C6FAC29BA3}"/>
            </ac:spMkLst>
          </pc:spChg>
          <pc:spChg chg="mod">
            <ac:chgData name="David Rodríguez" userId="c2398672056875bc" providerId="LiveId" clId="{2BD612B2-9841-44A5-B274-6E72F32E989B}" dt="2025-04-09T17:30:11.247" v="41" actId="14826"/>
            <ac:spMkLst>
              <pc:docMk/>
              <pc:sldMasterMk cId="3588427678" sldId="2147484229"/>
              <pc:sldLayoutMk cId="3628960440" sldId="2147484318"/>
              <ac:spMk id="10" creationId="{00000000-0000-0000-0000-000000000000}"/>
            </ac:spMkLst>
          </pc:spChg>
        </pc:sldLayoutChg>
        <pc:sldLayoutChg chg="addSp delSp modSp mod">
          <pc:chgData name="David Rodríguez" userId="c2398672056875bc" providerId="LiveId" clId="{2BD612B2-9841-44A5-B274-6E72F32E989B}" dt="2025-04-09T17:58:40.732" v="113"/>
          <pc:sldLayoutMkLst>
            <pc:docMk/>
            <pc:sldMasterMk cId="3588427678" sldId="2147484229"/>
            <pc:sldLayoutMk cId="4230999698" sldId="2147484343"/>
          </pc:sldLayoutMkLst>
          <pc:spChg chg="add mod">
            <ac:chgData name="David Rodríguez" userId="c2398672056875bc" providerId="LiveId" clId="{2BD612B2-9841-44A5-B274-6E72F32E989B}" dt="2025-04-09T17:58:40.732" v="113"/>
            <ac:spMkLst>
              <pc:docMk/>
              <pc:sldMasterMk cId="3588427678" sldId="2147484229"/>
              <pc:sldLayoutMk cId="4230999698" sldId="2147484343"/>
              <ac:spMk id="2" creationId="{6166D4C8-34A3-C486-7AE2-5AA296C9BAFD}"/>
            </ac:spMkLst>
          </pc:spChg>
        </pc:sldLayoutChg>
        <pc:sldLayoutChg chg="addSp delSp modSp mod">
          <pc:chgData name="David Rodríguez" userId="c2398672056875bc" providerId="LiveId" clId="{2BD612B2-9841-44A5-B274-6E72F32E989B}" dt="2025-04-09T17:58:45.012" v="115"/>
          <pc:sldLayoutMkLst>
            <pc:docMk/>
            <pc:sldMasterMk cId="3588427678" sldId="2147484229"/>
            <pc:sldLayoutMk cId="2455386308" sldId="2147484344"/>
          </pc:sldLayoutMkLst>
          <pc:spChg chg="add mod">
            <ac:chgData name="David Rodríguez" userId="c2398672056875bc" providerId="LiveId" clId="{2BD612B2-9841-44A5-B274-6E72F32E989B}" dt="2025-04-09T17:58:45.012" v="115"/>
            <ac:spMkLst>
              <pc:docMk/>
              <pc:sldMasterMk cId="3588427678" sldId="2147484229"/>
              <pc:sldLayoutMk cId="2455386308" sldId="2147484344"/>
              <ac:spMk id="2" creationId="{27564712-EAA5-FD1E-7EFC-ECB52456B491}"/>
            </ac:spMkLst>
          </pc:spChg>
        </pc:sldLayoutChg>
        <pc:sldLayoutChg chg="modSp">
          <pc:chgData name="David Rodríguez" userId="c2398672056875bc" providerId="LiveId" clId="{2BD612B2-9841-44A5-B274-6E72F32E989B}" dt="2025-04-09T17:33:22.965" v="74" actId="14826"/>
          <pc:sldLayoutMkLst>
            <pc:docMk/>
            <pc:sldMasterMk cId="3588427678" sldId="2147484229"/>
            <pc:sldLayoutMk cId="581383696" sldId="2147484345"/>
          </pc:sldLayoutMkLst>
        </pc:sldLayoutChg>
        <pc:sldLayoutChg chg="modSp">
          <pc:chgData name="David Rodríguez" userId="c2398672056875bc" providerId="LiveId" clId="{2BD612B2-9841-44A5-B274-6E72F32E989B}" dt="2025-04-09T17:31:08.490" v="50" actId="14826"/>
          <pc:sldLayoutMkLst>
            <pc:docMk/>
            <pc:sldMasterMk cId="3588427678" sldId="2147484229"/>
            <pc:sldLayoutMk cId="145976308" sldId="2147484376"/>
          </pc:sldLayoutMkLst>
        </pc:sldLayoutChg>
        <pc:sldLayoutChg chg="modSp">
          <pc:chgData name="David Rodríguez" userId="c2398672056875bc" providerId="LiveId" clId="{2BD612B2-9841-44A5-B274-6E72F32E989B}" dt="2025-04-09T17:30:46.359" v="46" actId="14826"/>
          <pc:sldLayoutMkLst>
            <pc:docMk/>
            <pc:sldMasterMk cId="3588427678" sldId="2147484229"/>
            <pc:sldLayoutMk cId="4032198554" sldId="2147484377"/>
          </pc:sldLayoutMkLst>
        </pc:sldLayoutChg>
        <pc:sldLayoutChg chg="modSp">
          <pc:chgData name="David Rodríguez" userId="c2398672056875bc" providerId="LiveId" clId="{2BD612B2-9841-44A5-B274-6E72F32E989B}" dt="2025-04-09T17:30:20.135" v="42" actId="14826"/>
          <pc:sldLayoutMkLst>
            <pc:docMk/>
            <pc:sldMasterMk cId="3588427678" sldId="2147484229"/>
            <pc:sldLayoutMk cId="1168555766" sldId="2147484378"/>
          </pc:sldLayoutMkLst>
        </pc:sldLayoutChg>
        <pc:sldLayoutChg chg="modSp">
          <pc:chgData name="David Rodríguez" userId="c2398672056875bc" providerId="LiveId" clId="{2BD612B2-9841-44A5-B274-6E72F32E989B}" dt="2025-04-09T17:30:50.558" v="47" actId="14826"/>
          <pc:sldLayoutMkLst>
            <pc:docMk/>
            <pc:sldMasterMk cId="3588427678" sldId="2147484229"/>
            <pc:sldLayoutMk cId="3923846901" sldId="2147484380"/>
          </pc:sldLayoutMkLst>
        </pc:sldLayoutChg>
        <pc:sldLayoutChg chg="addSp delSp modSp mod">
          <pc:chgData name="David Rodríguez" userId="c2398672056875bc" providerId="LiveId" clId="{2BD612B2-9841-44A5-B274-6E72F32E989B}" dt="2025-04-09T17:58:03.169" v="101" actId="1076"/>
          <pc:sldLayoutMkLst>
            <pc:docMk/>
            <pc:sldMasterMk cId="3588427678" sldId="2147484229"/>
            <pc:sldLayoutMk cId="2561638932" sldId="2147484382"/>
          </pc:sldLayoutMkLst>
          <pc:spChg chg="mod">
            <ac:chgData name="David Rodríguez" userId="c2398672056875bc" providerId="LiveId" clId="{2BD612B2-9841-44A5-B274-6E72F32E989B}" dt="2025-04-09T17:58:03.169" v="101" actId="1076"/>
            <ac:spMkLst>
              <pc:docMk/>
              <pc:sldMasterMk cId="3588427678" sldId="2147484229"/>
              <pc:sldLayoutMk cId="2561638932" sldId="2147484382"/>
              <ac:spMk id="5" creationId="{7A3BCD95-CA59-4583-90F7-5AF0268DA679}"/>
            </ac:spMkLst>
          </pc:spChg>
          <pc:spChg chg="mod">
            <ac:chgData name="David Rodríguez" userId="c2398672056875bc" providerId="LiveId" clId="{2BD612B2-9841-44A5-B274-6E72F32E989B}" dt="2025-04-09T17:29:23.566" v="38" actId="20577"/>
            <ac:spMkLst>
              <pc:docMk/>
              <pc:sldMasterMk cId="3588427678" sldId="2147484229"/>
              <pc:sldLayoutMk cId="2561638932" sldId="2147484382"/>
              <ac:spMk id="7" creationId="{85F89267-C2BA-4FB8-9CAB-25571FE51B13}"/>
            </ac:spMkLst>
          </pc:spChg>
          <pc:picChg chg="ord">
            <ac:chgData name="David Rodríguez" userId="c2398672056875bc" providerId="LiveId" clId="{2BD612B2-9841-44A5-B274-6E72F32E989B}" dt="2025-04-09T17:32:19.826" v="69" actId="167"/>
            <ac:picMkLst>
              <pc:docMk/>
              <pc:sldMasterMk cId="3588427678" sldId="2147484229"/>
              <pc:sldLayoutMk cId="2561638932" sldId="2147484382"/>
              <ac:picMk id="4" creationId="{350A32DE-FA8B-44C2-9362-2EA32D26F7C0}"/>
            </ac:picMkLst>
          </pc:picChg>
        </pc:sldLayoutChg>
        <pc:sldLayoutChg chg="addSp delSp modSp mod">
          <pc:chgData name="David Rodríguez" userId="c2398672056875bc" providerId="LiveId" clId="{2BD612B2-9841-44A5-B274-6E72F32E989B}" dt="2025-04-09T17:58:09.121" v="103"/>
          <pc:sldLayoutMkLst>
            <pc:docMk/>
            <pc:sldMasterMk cId="3588427678" sldId="2147484229"/>
            <pc:sldLayoutMk cId="1292919291" sldId="2147484384"/>
          </pc:sldLayoutMkLst>
          <pc:spChg chg="add mod">
            <ac:chgData name="David Rodríguez" userId="c2398672056875bc" providerId="LiveId" clId="{2BD612B2-9841-44A5-B274-6E72F32E989B}" dt="2025-04-09T17:58:09.121" v="103"/>
            <ac:spMkLst>
              <pc:docMk/>
              <pc:sldMasterMk cId="3588427678" sldId="2147484229"/>
              <pc:sldLayoutMk cId="1292919291" sldId="2147484384"/>
              <ac:spMk id="2" creationId="{BE9539F8-5CB8-0AF5-5FE8-9CB9D4C69B1A}"/>
            </ac:spMkLst>
          </pc:spChg>
        </pc:sldLayoutChg>
      </pc:sldMasterChg>
      <pc:sldMasterChg chg="modSldLayout">
        <pc:chgData name="David Rodríguez" userId="c2398672056875bc" providerId="LiveId" clId="{2BD612B2-9841-44A5-B274-6E72F32E989B}" dt="2025-04-09T17:31:23.488" v="52" actId="14826"/>
        <pc:sldMasterMkLst>
          <pc:docMk/>
          <pc:sldMasterMk cId="3460120779" sldId="2147484310"/>
        </pc:sldMasterMkLst>
        <pc:sldLayoutChg chg="modSp">
          <pc:chgData name="David Rodríguez" userId="c2398672056875bc" providerId="LiveId" clId="{2BD612B2-9841-44A5-B274-6E72F32E989B}" dt="2025-04-09T17:31:14.271" v="51" actId="14826"/>
          <pc:sldLayoutMkLst>
            <pc:docMk/>
            <pc:sldMasterMk cId="3460120779" sldId="2147484310"/>
            <pc:sldLayoutMk cId="3253384394" sldId="2147484338"/>
          </pc:sldLayoutMkLst>
        </pc:sldLayoutChg>
        <pc:sldLayoutChg chg="modSp">
          <pc:chgData name="David Rodríguez" userId="c2398672056875bc" providerId="LiveId" clId="{2BD612B2-9841-44A5-B274-6E72F32E989B}" dt="2025-04-09T17:31:23.488" v="52" actId="14826"/>
          <pc:sldLayoutMkLst>
            <pc:docMk/>
            <pc:sldMasterMk cId="3460120779" sldId="2147484310"/>
            <pc:sldLayoutMk cId="243513127" sldId="2147484346"/>
          </pc:sldLayoutMkLst>
        </pc:sldLayoutChg>
      </pc:sldMasterChg>
    </pc:docChg>
  </pc:docChgLst>
  <pc:docChgLst>
    <pc:chgData name="Paulo Dias" userId="32869dda28640860" providerId="LiveId" clId="{AADF69F1-2F4F-435E-9A7D-6078DE82C0BB}"/>
    <pc:docChg chg="custSel modSld modMainMaster">
      <pc:chgData name="Paulo Dias" userId="32869dda28640860" providerId="LiveId" clId="{AADF69F1-2F4F-435E-9A7D-6078DE82C0BB}" dt="2025-06-01T17:32:06.003" v="234"/>
      <pc:docMkLst>
        <pc:docMk/>
      </pc:docMkLst>
      <pc:sldChg chg="modAnim">
        <pc:chgData name="Paulo Dias" userId="32869dda28640860" providerId="LiveId" clId="{AADF69F1-2F4F-435E-9A7D-6078DE82C0BB}" dt="2025-06-01T17:19:22.879" v="93" actId="478"/>
        <pc:sldMkLst>
          <pc:docMk/>
          <pc:sldMk cId="2253920282" sldId="1457"/>
        </pc:sldMkLst>
      </pc:sldChg>
      <pc:sldChg chg="modAnim">
        <pc:chgData name="Paulo Dias" userId="32869dda28640860" providerId="LiveId" clId="{AADF69F1-2F4F-435E-9A7D-6078DE82C0BB}" dt="2025-06-01T17:19:22.879" v="93" actId="478"/>
        <pc:sldMkLst>
          <pc:docMk/>
          <pc:sldMk cId="3519923680" sldId="1464"/>
        </pc:sldMkLst>
      </pc:sldChg>
      <pc:sldChg chg="modSp mod modAnim">
        <pc:chgData name="Paulo Dias" userId="32869dda28640860" providerId="LiveId" clId="{AADF69F1-2F4F-435E-9A7D-6078DE82C0BB}" dt="2025-06-01T17:29:04.097" v="207" actId="20577"/>
        <pc:sldMkLst>
          <pc:docMk/>
          <pc:sldMk cId="2293751002" sldId="1482"/>
        </pc:sldMkLst>
        <pc:spChg chg="mod">
          <ac:chgData name="Paulo Dias" userId="32869dda28640860" providerId="LiveId" clId="{AADF69F1-2F4F-435E-9A7D-6078DE82C0BB}" dt="2025-06-01T17:28:49.504" v="185" actId="20577"/>
          <ac:spMkLst>
            <pc:docMk/>
            <pc:sldMk cId="2293751002" sldId="1482"/>
            <ac:spMk id="5" creationId="{00000000-0000-0000-0000-000000000000}"/>
          </ac:spMkLst>
        </pc:spChg>
        <pc:spChg chg="mod">
          <ac:chgData name="Paulo Dias" userId="32869dda28640860" providerId="LiveId" clId="{AADF69F1-2F4F-435E-9A7D-6078DE82C0BB}" dt="2025-06-01T17:29:04.097" v="207" actId="20577"/>
          <ac:spMkLst>
            <pc:docMk/>
            <pc:sldMk cId="2293751002" sldId="1482"/>
            <ac:spMk id="6" creationId="{00000000-0000-0000-0000-000000000000}"/>
          </ac:spMkLst>
        </pc:spChg>
      </pc:sldChg>
      <pc:sldChg chg="addSp delSp modSp mod">
        <pc:chgData name="Paulo Dias" userId="32869dda28640860" providerId="LiveId" clId="{AADF69F1-2F4F-435E-9A7D-6078DE82C0BB}" dt="2025-06-01T17:31:06.115" v="232" actId="1076"/>
        <pc:sldMkLst>
          <pc:docMk/>
          <pc:sldMk cId="488528458" sldId="1488"/>
        </pc:sldMkLst>
        <pc:picChg chg="add mod">
          <ac:chgData name="Paulo Dias" userId="32869dda28640860" providerId="LiveId" clId="{AADF69F1-2F4F-435E-9A7D-6078DE82C0BB}" dt="2025-06-01T17:31:06.115" v="232" actId="1076"/>
          <ac:picMkLst>
            <pc:docMk/>
            <pc:sldMk cId="488528458" sldId="1488"/>
            <ac:picMk id="3" creationId="{7831FC2D-0D86-2CE4-806E-F3FD95D493AA}"/>
          </ac:picMkLst>
        </pc:picChg>
        <pc:picChg chg="del">
          <ac:chgData name="Paulo Dias" userId="32869dda28640860" providerId="LiveId" clId="{AADF69F1-2F4F-435E-9A7D-6078DE82C0BB}" dt="2025-06-01T17:30:37.702" v="230" actId="478"/>
          <ac:picMkLst>
            <pc:docMk/>
            <pc:sldMk cId="488528458" sldId="1488"/>
            <ac:picMk id="10" creationId="{E47651E1-6E84-0285-AD57-F85B785AE4FF}"/>
          </ac:picMkLst>
        </pc:picChg>
      </pc:sldChg>
      <pc:sldChg chg="addSp delSp modSp mod">
        <pc:chgData name="Paulo Dias" userId="32869dda28640860" providerId="LiveId" clId="{AADF69F1-2F4F-435E-9A7D-6078DE82C0BB}" dt="2025-06-01T17:32:06.003" v="234"/>
        <pc:sldMkLst>
          <pc:docMk/>
          <pc:sldMk cId="672016716" sldId="1491"/>
        </pc:sldMkLst>
        <pc:picChg chg="add mod">
          <ac:chgData name="Paulo Dias" userId="32869dda28640860" providerId="LiveId" clId="{AADF69F1-2F4F-435E-9A7D-6078DE82C0BB}" dt="2025-06-01T17:32:06.003" v="234"/>
          <ac:picMkLst>
            <pc:docMk/>
            <pc:sldMk cId="672016716" sldId="1491"/>
            <ac:picMk id="3" creationId="{DACC609C-6301-AAB7-4AB0-857F8D6C2A13}"/>
          </ac:picMkLst>
        </pc:picChg>
        <pc:picChg chg="del">
          <ac:chgData name="Paulo Dias" userId="32869dda28640860" providerId="LiveId" clId="{AADF69F1-2F4F-435E-9A7D-6078DE82C0BB}" dt="2025-06-01T17:32:05.215" v="233" actId="478"/>
          <ac:picMkLst>
            <pc:docMk/>
            <pc:sldMk cId="672016716" sldId="1491"/>
            <ac:picMk id="10" creationId="{6B2D0CCC-DF6A-C596-02FE-434990FAA3D4}"/>
          </ac:picMkLst>
        </pc:picChg>
      </pc:sldChg>
      <pc:sldMasterChg chg="modSldLayout">
        <pc:chgData name="Paulo Dias" userId="32869dda28640860" providerId="LiveId" clId="{AADF69F1-2F4F-435E-9A7D-6078DE82C0BB}" dt="2025-06-01T17:26:15.345" v="171"/>
        <pc:sldMasterMkLst>
          <pc:docMk/>
          <pc:sldMasterMk cId="3588427678" sldId="2147484229"/>
        </pc:sldMasterMkLst>
        <pc:sldLayoutChg chg="addSp delSp modSp modAnim">
          <pc:chgData name="Paulo Dias" userId="32869dda28640860" providerId="LiveId" clId="{AADF69F1-2F4F-435E-9A7D-6078DE82C0BB}" dt="2025-06-01T17:19:23.818" v="94"/>
          <pc:sldLayoutMkLst>
            <pc:docMk/>
            <pc:sldMasterMk cId="3588427678" sldId="2147484229"/>
            <pc:sldLayoutMk cId="3897602530" sldId="2147484249"/>
          </pc:sldLayoutMkLst>
          <pc:spChg chg="mod">
            <ac:chgData name="Paulo Dias" userId="32869dda28640860" providerId="LiveId" clId="{AADF69F1-2F4F-435E-9A7D-6078DE82C0BB}" dt="2025-06-01T17:19:22.879" v="93" actId="478"/>
            <ac:spMkLst>
              <pc:docMk/>
              <pc:sldMasterMk cId="3588427678" sldId="2147484229"/>
              <pc:sldLayoutMk cId="3897602530" sldId="2147484249"/>
              <ac:spMk id="4" creationId="{00000000-0000-0000-0000-000000000000}"/>
            </ac:spMkLst>
          </pc:spChg>
          <pc:grpChg chg="del mod">
            <ac:chgData name="Paulo Dias" userId="32869dda28640860" providerId="LiveId" clId="{AADF69F1-2F4F-435E-9A7D-6078DE82C0BB}" dt="2025-06-01T17:19:22.879" v="93" actId="478"/>
            <ac:grpSpMkLst>
              <pc:docMk/>
              <pc:sldMasterMk cId="3588427678" sldId="2147484229"/>
              <pc:sldLayoutMk cId="3897602530" sldId="2147484249"/>
              <ac:grpSpMk id="2" creationId="{353223EC-F96A-4AE0-91E8-4EE2E9F1CA54}"/>
            </ac:grpSpMkLst>
          </pc:grpChg>
          <pc:picChg chg="add mod">
            <ac:chgData name="Paulo Dias" userId="32869dda28640860" providerId="LiveId" clId="{AADF69F1-2F4F-435E-9A7D-6078DE82C0BB}" dt="2025-06-01T17:19:23.818" v="94"/>
            <ac:picMkLst>
              <pc:docMk/>
              <pc:sldMasterMk cId="3588427678" sldId="2147484229"/>
              <pc:sldLayoutMk cId="3897602530" sldId="2147484249"/>
              <ac:picMk id="5" creationId="{53E5CBE9-8559-4A4F-7810-DF0317C5C6D2}"/>
            </ac:picMkLst>
          </pc:picChg>
          <pc:picChg chg="del">
            <ac:chgData name="Paulo Dias" userId="32869dda28640860" providerId="LiveId" clId="{AADF69F1-2F4F-435E-9A7D-6078DE82C0BB}" dt="2025-06-01T17:19:22.879" v="93" actId="478"/>
            <ac:picMkLst>
              <pc:docMk/>
              <pc:sldMasterMk cId="3588427678" sldId="2147484229"/>
              <pc:sldLayoutMk cId="3897602530" sldId="2147484249"/>
              <ac:picMk id="8" creationId="{39D67FB8-65E2-45DD-B1AA-59F22B661C9E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20:41.644" v="100"/>
          <pc:sldLayoutMkLst>
            <pc:docMk/>
            <pc:sldMasterMk cId="3588427678" sldId="2147484229"/>
            <pc:sldLayoutMk cId="265596271" sldId="2147484269"/>
          </pc:sldLayoutMkLst>
          <pc:picChg chg="del">
            <ac:chgData name="Paulo Dias" userId="32869dda28640860" providerId="LiveId" clId="{AADF69F1-2F4F-435E-9A7D-6078DE82C0BB}" dt="2025-06-01T17:20:40.942" v="99" actId="478"/>
            <ac:picMkLst>
              <pc:docMk/>
              <pc:sldMasterMk cId="3588427678" sldId="2147484229"/>
              <pc:sldLayoutMk cId="265596271" sldId="2147484269"/>
              <ac:picMk id="2" creationId="{0CC4F9EC-AA9C-E14D-2EBC-36966366CE79}"/>
            </ac:picMkLst>
          </pc:picChg>
          <pc:picChg chg="add mod">
            <ac:chgData name="Paulo Dias" userId="32869dda28640860" providerId="LiveId" clId="{AADF69F1-2F4F-435E-9A7D-6078DE82C0BB}" dt="2025-06-01T17:20:41.644" v="100"/>
            <ac:picMkLst>
              <pc:docMk/>
              <pc:sldMasterMk cId="3588427678" sldId="2147484229"/>
              <pc:sldLayoutMk cId="265596271" sldId="2147484269"/>
              <ac:picMk id="3" creationId="{6467B497-3027-2C83-E3FF-A15E9FBAD147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26:06.159" v="169"/>
          <pc:sldLayoutMkLst>
            <pc:docMk/>
            <pc:sldMasterMk cId="3588427678" sldId="2147484229"/>
            <pc:sldLayoutMk cId="925069136" sldId="2147484299"/>
          </pc:sldLayoutMkLst>
          <pc:picChg chg="add mod">
            <ac:chgData name="Paulo Dias" userId="32869dda28640860" providerId="LiveId" clId="{AADF69F1-2F4F-435E-9A7D-6078DE82C0BB}" dt="2025-06-01T17:26:06.159" v="169"/>
            <ac:picMkLst>
              <pc:docMk/>
              <pc:sldMasterMk cId="3588427678" sldId="2147484229"/>
              <pc:sldLayoutMk cId="925069136" sldId="2147484299"/>
              <ac:picMk id="2" creationId="{C3A70963-BBCC-2544-FC82-BE971551B220}"/>
            </ac:picMkLst>
          </pc:picChg>
          <pc:picChg chg="del">
            <ac:chgData name="Paulo Dias" userId="32869dda28640860" providerId="LiveId" clId="{AADF69F1-2F4F-435E-9A7D-6078DE82C0BB}" dt="2025-06-01T17:26:05.418" v="168" actId="478"/>
            <ac:picMkLst>
              <pc:docMk/>
              <pc:sldMasterMk cId="3588427678" sldId="2147484229"/>
              <pc:sldLayoutMk cId="925069136" sldId="2147484299"/>
              <ac:picMk id="5" creationId="{9663C590-E0BC-4AF6-BE38-F7A08ED0E4A4}"/>
            </ac:picMkLst>
          </pc:picChg>
        </pc:sldLayoutChg>
        <pc:sldLayoutChg chg="addSp delSp modSp mod modAnim">
          <pc:chgData name="Paulo Dias" userId="32869dda28640860" providerId="LiveId" clId="{AADF69F1-2F4F-435E-9A7D-6078DE82C0BB}" dt="2025-06-01T17:15:46.493" v="86" actId="1076"/>
          <pc:sldLayoutMkLst>
            <pc:docMk/>
            <pc:sldMasterMk cId="3588427678" sldId="2147484229"/>
            <pc:sldLayoutMk cId="1685010457" sldId="2147484300"/>
          </pc:sldLayoutMkLst>
          <pc:spChg chg="mod">
            <ac:chgData name="Paulo Dias" userId="32869dda28640860" providerId="LiveId" clId="{AADF69F1-2F4F-435E-9A7D-6078DE82C0BB}" dt="2025-06-01T17:15:15.541" v="82" actId="478"/>
            <ac:spMkLst>
              <pc:docMk/>
              <pc:sldMasterMk cId="3588427678" sldId="2147484229"/>
              <pc:sldLayoutMk cId="1685010457" sldId="2147484300"/>
              <ac:spMk id="8" creationId="{00000000-0000-0000-0000-000000000000}"/>
            </ac:spMkLst>
          </pc:spChg>
          <pc:grpChg chg="del mod">
            <ac:chgData name="Paulo Dias" userId="32869dda28640860" providerId="LiveId" clId="{AADF69F1-2F4F-435E-9A7D-6078DE82C0BB}" dt="2025-06-01T17:15:15.541" v="82" actId="478"/>
            <ac:grpSpMkLst>
              <pc:docMk/>
              <pc:sldMasterMk cId="3588427678" sldId="2147484229"/>
              <pc:sldLayoutMk cId="1685010457" sldId="2147484300"/>
              <ac:grpSpMk id="5" creationId="{777D4634-E12D-4F3C-8848-E41C183EBE33}"/>
            </ac:grpSpMkLst>
          </pc:grpChg>
          <pc:picChg chg="add mod">
            <ac:chgData name="Paulo Dias" userId="32869dda28640860" providerId="LiveId" clId="{AADF69F1-2F4F-435E-9A7D-6078DE82C0BB}" dt="2025-06-01T17:15:46.493" v="86" actId="1076"/>
            <ac:picMkLst>
              <pc:docMk/>
              <pc:sldMasterMk cId="3588427678" sldId="2147484229"/>
              <pc:sldLayoutMk cId="1685010457" sldId="2147484300"/>
              <ac:picMk id="3" creationId="{C9F25417-48B2-0539-6182-51A39FB4A51E}"/>
            </ac:picMkLst>
          </pc:picChg>
          <pc:picChg chg="del">
            <ac:chgData name="Paulo Dias" userId="32869dda28640860" providerId="LiveId" clId="{AADF69F1-2F4F-435E-9A7D-6078DE82C0BB}" dt="2025-06-01T17:15:15.541" v="82" actId="478"/>
            <ac:picMkLst>
              <pc:docMk/>
              <pc:sldMasterMk cId="3588427678" sldId="2147484229"/>
              <pc:sldLayoutMk cId="1685010457" sldId="2147484300"/>
              <ac:picMk id="3074" creationId="{661022FB-F1AC-4578-B53E-77613F1EC93F}"/>
            </ac:picMkLst>
          </pc:picChg>
        </pc:sldLayoutChg>
        <pc:sldLayoutChg chg="addSp delSp modSp mod modAnim">
          <pc:chgData name="Paulo Dias" userId="32869dda28640860" providerId="LiveId" clId="{AADF69F1-2F4F-435E-9A7D-6078DE82C0BB}" dt="2025-06-01T17:18:11.421" v="90" actId="14100"/>
          <pc:sldLayoutMkLst>
            <pc:docMk/>
            <pc:sldMasterMk cId="3588427678" sldId="2147484229"/>
            <pc:sldLayoutMk cId="3628960440" sldId="2147484318"/>
          </pc:sldLayoutMkLst>
          <pc:spChg chg="mod">
            <ac:chgData name="Paulo Dias" userId="32869dda28640860" providerId="LiveId" clId="{AADF69F1-2F4F-435E-9A7D-6078DE82C0BB}" dt="2025-06-01T17:17:25.982" v="88" actId="478"/>
            <ac:spMkLst>
              <pc:docMk/>
              <pc:sldMasterMk cId="3588427678" sldId="2147484229"/>
              <pc:sldLayoutMk cId="3628960440" sldId="2147484318"/>
              <ac:spMk id="10" creationId="{00000000-0000-0000-0000-000000000000}"/>
            </ac:spMkLst>
          </pc:spChg>
          <pc:grpChg chg="del mod">
            <ac:chgData name="Paulo Dias" userId="32869dda28640860" providerId="LiveId" clId="{AADF69F1-2F4F-435E-9A7D-6078DE82C0BB}" dt="2025-06-01T17:17:25.982" v="88" actId="478"/>
            <ac:grpSpMkLst>
              <pc:docMk/>
              <pc:sldMasterMk cId="3588427678" sldId="2147484229"/>
              <pc:sldLayoutMk cId="3628960440" sldId="2147484318"/>
              <ac:grpSpMk id="2" creationId="{7398FAFD-BC2F-4CB8-BEB1-0D3206027F43}"/>
            </ac:grpSpMkLst>
          </pc:grpChg>
          <pc:picChg chg="add mod">
            <ac:chgData name="Paulo Dias" userId="32869dda28640860" providerId="LiveId" clId="{AADF69F1-2F4F-435E-9A7D-6078DE82C0BB}" dt="2025-06-01T17:18:11.421" v="90" actId="14100"/>
            <ac:picMkLst>
              <pc:docMk/>
              <pc:sldMasterMk cId="3588427678" sldId="2147484229"/>
              <pc:sldLayoutMk cId="3628960440" sldId="2147484318"/>
              <ac:picMk id="4" creationId="{46B700CE-7971-861C-39A2-6B7F9B4807B9}"/>
            </ac:picMkLst>
          </pc:picChg>
          <pc:picChg chg="del">
            <ac:chgData name="Paulo Dias" userId="32869dda28640860" providerId="LiveId" clId="{AADF69F1-2F4F-435E-9A7D-6078DE82C0BB}" dt="2025-06-01T17:17:25.982" v="88" actId="478"/>
            <ac:picMkLst>
              <pc:docMk/>
              <pc:sldMasterMk cId="3588427678" sldId="2147484229"/>
              <pc:sldLayoutMk cId="3628960440" sldId="2147484318"/>
              <ac:picMk id="7" creationId="{2B7C705D-D751-4036-809B-5677A0C9481D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19:34.317" v="96"/>
          <pc:sldLayoutMkLst>
            <pc:docMk/>
            <pc:sldMasterMk cId="3588427678" sldId="2147484229"/>
            <pc:sldLayoutMk cId="4230999698" sldId="2147484343"/>
          </pc:sldLayoutMkLst>
          <pc:picChg chg="add mod">
            <ac:chgData name="Paulo Dias" userId="32869dda28640860" providerId="LiveId" clId="{AADF69F1-2F4F-435E-9A7D-6078DE82C0BB}" dt="2025-06-01T17:19:34.317" v="96"/>
            <ac:picMkLst>
              <pc:docMk/>
              <pc:sldMasterMk cId="3588427678" sldId="2147484229"/>
              <pc:sldLayoutMk cId="4230999698" sldId="2147484343"/>
              <ac:picMk id="3" creationId="{2EAB97BD-0E8A-C6C5-5130-B5537C2CBC60}"/>
            </ac:picMkLst>
          </pc:picChg>
          <pc:picChg chg="del">
            <ac:chgData name="Paulo Dias" userId="32869dda28640860" providerId="LiveId" clId="{AADF69F1-2F4F-435E-9A7D-6078DE82C0BB}" dt="2025-06-01T17:19:33.413" v="95" actId="478"/>
            <ac:picMkLst>
              <pc:docMk/>
              <pc:sldMasterMk cId="3588427678" sldId="2147484229"/>
              <pc:sldLayoutMk cId="4230999698" sldId="2147484343"/>
              <ac:picMk id="8" creationId="{44C12652-0A33-4554-B697-2B267F7BB16B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19:39.496" v="98"/>
          <pc:sldLayoutMkLst>
            <pc:docMk/>
            <pc:sldMasterMk cId="3588427678" sldId="2147484229"/>
            <pc:sldLayoutMk cId="2455386308" sldId="2147484344"/>
          </pc:sldLayoutMkLst>
          <pc:picChg chg="add mod">
            <ac:chgData name="Paulo Dias" userId="32869dda28640860" providerId="LiveId" clId="{AADF69F1-2F4F-435E-9A7D-6078DE82C0BB}" dt="2025-06-01T17:19:39.496" v="98"/>
            <ac:picMkLst>
              <pc:docMk/>
              <pc:sldMasterMk cId="3588427678" sldId="2147484229"/>
              <pc:sldLayoutMk cId="2455386308" sldId="2147484344"/>
              <ac:picMk id="3" creationId="{A6689D0D-B3FC-D5BD-7938-AE43CFC6EC17}"/>
            </ac:picMkLst>
          </pc:picChg>
          <pc:picChg chg="del">
            <ac:chgData name="Paulo Dias" userId="32869dda28640860" providerId="LiveId" clId="{AADF69F1-2F4F-435E-9A7D-6078DE82C0BB}" dt="2025-06-01T17:19:38.653" v="97" actId="478"/>
            <ac:picMkLst>
              <pc:docMk/>
              <pc:sldMasterMk cId="3588427678" sldId="2147484229"/>
              <pc:sldLayoutMk cId="2455386308" sldId="2147484344"/>
              <ac:picMk id="8" creationId="{B5073E28-B4ED-4EAC-831D-E398FF3BFE26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22:50.964" v="102"/>
          <pc:sldLayoutMkLst>
            <pc:docMk/>
            <pc:sldMasterMk cId="3588427678" sldId="2147484229"/>
            <pc:sldLayoutMk cId="581383696" sldId="2147484345"/>
          </pc:sldLayoutMkLst>
          <pc:picChg chg="add mod">
            <ac:chgData name="Paulo Dias" userId="32869dda28640860" providerId="LiveId" clId="{AADF69F1-2F4F-435E-9A7D-6078DE82C0BB}" dt="2025-06-01T17:22:50.964" v="102"/>
            <ac:picMkLst>
              <pc:docMk/>
              <pc:sldMasterMk cId="3588427678" sldId="2147484229"/>
              <pc:sldLayoutMk cId="581383696" sldId="2147484345"/>
              <ac:picMk id="2" creationId="{95538629-300B-1087-3999-01A14DCE3197}"/>
            </ac:picMkLst>
          </pc:picChg>
          <pc:picChg chg="del">
            <ac:chgData name="Paulo Dias" userId="32869dda28640860" providerId="LiveId" clId="{AADF69F1-2F4F-435E-9A7D-6078DE82C0BB}" dt="2025-06-01T17:22:50.024" v="101" actId="478"/>
            <ac:picMkLst>
              <pc:docMk/>
              <pc:sldMasterMk cId="3588427678" sldId="2147484229"/>
              <pc:sldLayoutMk cId="581383696" sldId="2147484345"/>
              <ac:picMk id="1028" creationId="{093C7B6F-64E5-4FFA-A7F0-2D56F53103C9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26:15.345" v="171"/>
          <pc:sldLayoutMkLst>
            <pc:docMk/>
            <pc:sldMasterMk cId="3588427678" sldId="2147484229"/>
            <pc:sldLayoutMk cId="145976308" sldId="2147484376"/>
          </pc:sldLayoutMkLst>
          <pc:picChg chg="add mod">
            <ac:chgData name="Paulo Dias" userId="32869dda28640860" providerId="LiveId" clId="{AADF69F1-2F4F-435E-9A7D-6078DE82C0BB}" dt="2025-06-01T17:26:15.345" v="171"/>
            <ac:picMkLst>
              <pc:docMk/>
              <pc:sldMasterMk cId="3588427678" sldId="2147484229"/>
              <pc:sldLayoutMk cId="145976308" sldId="2147484376"/>
              <ac:picMk id="2" creationId="{88CC1FFF-E5EC-4C4A-E9E8-9700CC405544}"/>
            </ac:picMkLst>
          </pc:picChg>
          <pc:picChg chg="del">
            <ac:chgData name="Paulo Dias" userId="32869dda28640860" providerId="LiveId" clId="{AADF69F1-2F4F-435E-9A7D-6078DE82C0BB}" dt="2025-06-01T17:26:14.631" v="170" actId="478"/>
            <ac:picMkLst>
              <pc:docMk/>
              <pc:sldMasterMk cId="3588427678" sldId="2147484229"/>
              <pc:sldLayoutMk cId="145976308" sldId="2147484376"/>
              <ac:picMk id="6" creationId="{FAB706D1-846F-475D-9CD4-6859FB1DB298}"/>
            </ac:picMkLst>
          </pc:picChg>
        </pc:sldLayoutChg>
        <pc:sldLayoutChg chg="addSp delSp modSp mod">
          <pc:chgData name="Paulo Dias" userId="32869dda28640860" providerId="LiveId" clId="{AADF69F1-2F4F-435E-9A7D-6078DE82C0BB}" dt="2025-06-01T17:25:00.256" v="163" actId="1076"/>
          <pc:sldLayoutMkLst>
            <pc:docMk/>
            <pc:sldMasterMk cId="3588427678" sldId="2147484229"/>
            <pc:sldLayoutMk cId="4032198554" sldId="2147484377"/>
          </pc:sldLayoutMkLst>
          <pc:picChg chg="add mod">
            <ac:chgData name="Paulo Dias" userId="32869dda28640860" providerId="LiveId" clId="{AADF69F1-2F4F-435E-9A7D-6078DE82C0BB}" dt="2025-06-01T17:25:00.256" v="163" actId="1076"/>
            <ac:picMkLst>
              <pc:docMk/>
              <pc:sldMasterMk cId="3588427678" sldId="2147484229"/>
              <pc:sldLayoutMk cId="4032198554" sldId="2147484377"/>
              <ac:picMk id="3" creationId="{092F85DE-C398-321C-298B-DDCE3E7513E1}"/>
            </ac:picMkLst>
          </pc:picChg>
          <pc:picChg chg="del">
            <ac:chgData name="Paulo Dias" userId="32869dda28640860" providerId="LiveId" clId="{AADF69F1-2F4F-435E-9A7D-6078DE82C0BB}" dt="2025-06-01T17:24:41.963" v="161" actId="478"/>
            <ac:picMkLst>
              <pc:docMk/>
              <pc:sldMasterMk cId="3588427678" sldId="2147484229"/>
              <pc:sldLayoutMk cId="4032198554" sldId="2147484377"/>
              <ac:picMk id="6" creationId="{A356E502-99D7-4E6F-BB67-C71A0A5718C1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19:03.474" v="92"/>
          <pc:sldLayoutMkLst>
            <pc:docMk/>
            <pc:sldMasterMk cId="3588427678" sldId="2147484229"/>
            <pc:sldLayoutMk cId="1168555766" sldId="2147484378"/>
          </pc:sldLayoutMkLst>
          <pc:picChg chg="add mod">
            <ac:chgData name="Paulo Dias" userId="32869dda28640860" providerId="LiveId" clId="{AADF69F1-2F4F-435E-9A7D-6078DE82C0BB}" dt="2025-06-01T17:19:03.474" v="92"/>
            <ac:picMkLst>
              <pc:docMk/>
              <pc:sldMasterMk cId="3588427678" sldId="2147484229"/>
              <pc:sldLayoutMk cId="1168555766" sldId="2147484378"/>
              <ac:picMk id="2" creationId="{771799C2-9A61-85CE-03C9-EEF6D918729D}"/>
            </ac:picMkLst>
          </pc:picChg>
          <pc:picChg chg="del">
            <ac:chgData name="Paulo Dias" userId="32869dda28640860" providerId="LiveId" clId="{AADF69F1-2F4F-435E-9A7D-6078DE82C0BB}" dt="2025-06-01T17:19:02.210" v="91" actId="478"/>
            <ac:picMkLst>
              <pc:docMk/>
              <pc:sldMasterMk cId="3588427678" sldId="2147484229"/>
              <pc:sldLayoutMk cId="1168555766" sldId="2147484378"/>
              <ac:picMk id="7" creationId="{86F279E5-DF2A-4D86-86F4-BB01A0C2E699}"/>
            </ac:picMkLst>
          </pc:picChg>
        </pc:sldLayoutChg>
        <pc:sldLayoutChg chg="addSp delSp modSp mod">
          <pc:chgData name="Paulo Dias" userId="32869dda28640860" providerId="LiveId" clId="{AADF69F1-2F4F-435E-9A7D-6078DE82C0BB}" dt="2025-06-01T17:25:43.590" v="167" actId="1076"/>
          <pc:sldLayoutMkLst>
            <pc:docMk/>
            <pc:sldMasterMk cId="3588427678" sldId="2147484229"/>
            <pc:sldLayoutMk cId="3923846901" sldId="2147484380"/>
          </pc:sldLayoutMkLst>
          <pc:picChg chg="add mod">
            <ac:chgData name="Paulo Dias" userId="32869dda28640860" providerId="LiveId" clId="{AADF69F1-2F4F-435E-9A7D-6078DE82C0BB}" dt="2025-06-01T17:25:43.590" v="167" actId="1076"/>
            <ac:picMkLst>
              <pc:docMk/>
              <pc:sldMasterMk cId="3588427678" sldId="2147484229"/>
              <pc:sldLayoutMk cId="3923846901" sldId="2147484380"/>
              <ac:picMk id="3" creationId="{840089CC-941E-008A-D595-5F97DD3E4A77}"/>
            </ac:picMkLst>
          </pc:picChg>
          <pc:picChg chg="del">
            <ac:chgData name="Paulo Dias" userId="32869dda28640860" providerId="LiveId" clId="{AADF69F1-2F4F-435E-9A7D-6078DE82C0BB}" dt="2025-06-01T17:25:23.946" v="164" actId="478"/>
            <ac:picMkLst>
              <pc:docMk/>
              <pc:sldMasterMk cId="3588427678" sldId="2147484229"/>
              <pc:sldLayoutMk cId="3923846901" sldId="2147484380"/>
              <ac:picMk id="6" creationId="{8B1C1329-1CD0-4FD3-9BCE-1F6CC85C334D}"/>
            </ac:picMkLst>
          </pc:picChg>
        </pc:sldLayoutChg>
        <pc:sldLayoutChg chg="addSp delSp modSp mod">
          <pc:chgData name="Paulo Dias" userId="32869dda28640860" providerId="LiveId" clId="{AADF69F1-2F4F-435E-9A7D-6078DE82C0BB}" dt="2025-06-01T17:13:06.813" v="19" actId="1076"/>
          <pc:sldLayoutMkLst>
            <pc:docMk/>
            <pc:sldMasterMk cId="3588427678" sldId="2147484229"/>
            <pc:sldLayoutMk cId="2561638932" sldId="2147484382"/>
          </pc:sldLayoutMkLst>
          <pc:spChg chg="mod">
            <ac:chgData name="Paulo Dias" userId="32869dda28640860" providerId="LiveId" clId="{AADF69F1-2F4F-435E-9A7D-6078DE82C0BB}" dt="2025-06-01T17:10:06.622" v="4" actId="20577"/>
            <ac:spMkLst>
              <pc:docMk/>
              <pc:sldMasterMk cId="3588427678" sldId="2147484229"/>
              <pc:sldLayoutMk cId="2561638932" sldId="2147484382"/>
              <ac:spMk id="7" creationId="{85F89267-C2BA-4FB8-9CAB-25571FE51B13}"/>
            </ac:spMkLst>
          </pc:spChg>
          <pc:picChg chg="add del mod">
            <ac:chgData name="Paulo Dias" userId="32869dda28640860" providerId="LiveId" clId="{AADF69F1-2F4F-435E-9A7D-6078DE82C0BB}" dt="2025-06-01T17:11:51.096" v="8" actId="478"/>
            <ac:picMkLst>
              <pc:docMk/>
              <pc:sldMasterMk cId="3588427678" sldId="2147484229"/>
              <pc:sldLayoutMk cId="2561638932" sldId="2147484382"/>
              <ac:picMk id="3" creationId="{FEEB2136-8D9F-4841-E05B-D45077EDED3E}"/>
            </ac:picMkLst>
          </pc:picChg>
          <pc:picChg chg="add mod">
            <ac:chgData name="Paulo Dias" userId="32869dda28640860" providerId="LiveId" clId="{AADF69F1-2F4F-435E-9A7D-6078DE82C0BB}" dt="2025-06-01T17:13:06.813" v="19" actId="1076"/>
            <ac:picMkLst>
              <pc:docMk/>
              <pc:sldMasterMk cId="3588427678" sldId="2147484229"/>
              <pc:sldLayoutMk cId="2561638932" sldId="2147484382"/>
              <ac:picMk id="8" creationId="{6A880CF5-0EE3-FC46-262E-ED29884E4191}"/>
            </ac:picMkLst>
          </pc:picChg>
          <pc:picChg chg="del">
            <ac:chgData name="Paulo Dias" userId="32869dda28640860" providerId="LiveId" clId="{AADF69F1-2F4F-435E-9A7D-6078DE82C0BB}" dt="2025-06-01T17:11:54.084" v="9" actId="478"/>
            <ac:picMkLst>
              <pc:docMk/>
              <pc:sldMasterMk cId="3588427678" sldId="2147484229"/>
              <pc:sldLayoutMk cId="2561638932" sldId="2147484382"/>
              <ac:picMk id="9" creationId="{9282E408-20E2-C5F7-9D14-50BE3A42FED0}"/>
            </ac:picMkLst>
          </pc:picChg>
        </pc:sldLayoutChg>
        <pc:sldLayoutChg chg="addSp delSp modSp mod">
          <pc:chgData name="Paulo Dias" userId="32869dda28640860" providerId="LiveId" clId="{AADF69F1-2F4F-435E-9A7D-6078DE82C0BB}" dt="2025-06-01T17:13:18.803" v="21"/>
          <pc:sldLayoutMkLst>
            <pc:docMk/>
            <pc:sldMasterMk cId="3588427678" sldId="2147484229"/>
            <pc:sldLayoutMk cId="1292919291" sldId="2147484384"/>
          </pc:sldLayoutMkLst>
          <pc:picChg chg="add mod">
            <ac:chgData name="Paulo Dias" userId="32869dda28640860" providerId="LiveId" clId="{AADF69F1-2F4F-435E-9A7D-6078DE82C0BB}" dt="2025-06-01T17:13:18.803" v="21"/>
            <ac:picMkLst>
              <pc:docMk/>
              <pc:sldMasterMk cId="3588427678" sldId="2147484229"/>
              <pc:sldLayoutMk cId="1292919291" sldId="2147484384"/>
              <ac:picMk id="3" creationId="{92A5BB23-E247-47A8-A4A3-2A57DC6BB7B6}"/>
            </ac:picMkLst>
          </pc:picChg>
          <pc:picChg chg="del">
            <ac:chgData name="Paulo Dias" userId="32869dda28640860" providerId="LiveId" clId="{AADF69F1-2F4F-435E-9A7D-6078DE82C0BB}" dt="2025-06-01T17:13:17.922" v="20" actId="478"/>
            <ac:picMkLst>
              <pc:docMk/>
              <pc:sldMasterMk cId="3588427678" sldId="2147484229"/>
              <pc:sldLayoutMk cId="1292919291" sldId="2147484384"/>
              <ac:picMk id="9" creationId="{9282E408-20E2-C5F7-9D14-50BE3A42FED0}"/>
            </ac:picMkLst>
          </pc:picChg>
        </pc:sldLayoutChg>
      </pc:sldMasterChg>
      <pc:sldMasterChg chg="modSldLayout">
        <pc:chgData name="Paulo Dias" userId="32869dda28640860" providerId="LiveId" clId="{AADF69F1-2F4F-435E-9A7D-6078DE82C0BB}" dt="2025-06-01T17:26:45.420" v="175"/>
        <pc:sldMasterMkLst>
          <pc:docMk/>
          <pc:sldMasterMk cId="3460120779" sldId="2147484310"/>
        </pc:sldMasterMkLst>
        <pc:sldLayoutChg chg="addSp delSp modSp">
          <pc:chgData name="Paulo Dias" userId="32869dda28640860" providerId="LiveId" clId="{AADF69F1-2F4F-435E-9A7D-6078DE82C0BB}" dt="2025-06-01T17:26:27.961" v="173"/>
          <pc:sldLayoutMkLst>
            <pc:docMk/>
            <pc:sldMasterMk cId="3460120779" sldId="2147484310"/>
            <pc:sldLayoutMk cId="3253384394" sldId="2147484338"/>
          </pc:sldLayoutMkLst>
          <pc:picChg chg="add mod">
            <ac:chgData name="Paulo Dias" userId="32869dda28640860" providerId="LiveId" clId="{AADF69F1-2F4F-435E-9A7D-6078DE82C0BB}" dt="2025-06-01T17:26:27.961" v="173"/>
            <ac:picMkLst>
              <pc:docMk/>
              <pc:sldMasterMk cId="3460120779" sldId="2147484310"/>
              <pc:sldLayoutMk cId="3253384394" sldId="2147484338"/>
              <ac:picMk id="2" creationId="{1331C700-194E-6BDD-B0C7-574A27BEDA0A}"/>
            </ac:picMkLst>
          </pc:picChg>
          <pc:picChg chg="del">
            <ac:chgData name="Paulo Dias" userId="32869dda28640860" providerId="LiveId" clId="{AADF69F1-2F4F-435E-9A7D-6078DE82C0BB}" dt="2025-06-01T17:26:27.138" v="172" actId="478"/>
            <ac:picMkLst>
              <pc:docMk/>
              <pc:sldMasterMk cId="3460120779" sldId="2147484310"/>
              <pc:sldLayoutMk cId="3253384394" sldId="2147484338"/>
              <ac:picMk id="4" creationId="{A547EE5A-ACB4-4CAA-8C2B-35ACEB2C10D3}"/>
            </ac:picMkLst>
          </pc:picChg>
        </pc:sldLayoutChg>
        <pc:sldLayoutChg chg="addSp delSp modSp">
          <pc:chgData name="Paulo Dias" userId="32869dda28640860" providerId="LiveId" clId="{AADF69F1-2F4F-435E-9A7D-6078DE82C0BB}" dt="2025-06-01T17:26:45.420" v="175"/>
          <pc:sldLayoutMkLst>
            <pc:docMk/>
            <pc:sldMasterMk cId="3460120779" sldId="2147484310"/>
            <pc:sldLayoutMk cId="243513127" sldId="2147484346"/>
          </pc:sldLayoutMkLst>
          <pc:picChg chg="add mod">
            <ac:chgData name="Paulo Dias" userId="32869dda28640860" providerId="LiveId" clId="{AADF69F1-2F4F-435E-9A7D-6078DE82C0BB}" dt="2025-06-01T17:26:45.420" v="175"/>
            <ac:picMkLst>
              <pc:docMk/>
              <pc:sldMasterMk cId="3460120779" sldId="2147484310"/>
              <pc:sldLayoutMk cId="243513127" sldId="2147484346"/>
              <ac:picMk id="2" creationId="{32B53FA5-567F-1F96-C461-EEB7FCDE00BE}"/>
            </ac:picMkLst>
          </pc:picChg>
          <pc:picChg chg="del">
            <ac:chgData name="Paulo Dias" userId="32869dda28640860" providerId="LiveId" clId="{AADF69F1-2F4F-435E-9A7D-6078DE82C0BB}" dt="2025-06-01T17:26:44.497" v="174" actId="478"/>
            <ac:picMkLst>
              <pc:docMk/>
              <pc:sldMasterMk cId="3460120779" sldId="2147484310"/>
              <pc:sldLayoutMk cId="243513127" sldId="2147484346"/>
              <ac:picMk id="4" creationId="{06C4BA6A-4F70-4166-A7E0-B045642A6F23}"/>
            </ac:picMkLst>
          </pc:picChg>
        </pc:sldLayoutChg>
      </pc:sldMasterChg>
    </pc:docChg>
  </pc:docChgLst>
  <pc:docChgLst>
    <pc:chgData name="Alejandro Almeida" userId="f3d2086e3d4e43c9" providerId="Windows Live" clId="Web-{0B2FF2BE-4289-C73C-F2A8-ADEFB5032DEF}"/>
    <pc:docChg chg="modSld">
      <pc:chgData name="Alejandro Almeida" userId="f3d2086e3d4e43c9" providerId="Windows Live" clId="Web-{0B2FF2BE-4289-C73C-F2A8-ADEFB5032DEF}" dt="2025-05-08T22:34:11.593" v="2"/>
      <pc:docMkLst>
        <pc:docMk/>
      </pc:docMkLst>
      <pc:sldChg chg="addSp delSp modSp">
        <pc:chgData name="Alejandro Almeida" userId="f3d2086e3d4e43c9" providerId="Windows Live" clId="Web-{0B2FF2BE-4289-C73C-F2A8-ADEFB5032DEF}" dt="2025-05-08T22:34:11.593" v="2"/>
        <pc:sldMkLst>
          <pc:docMk/>
          <pc:sldMk cId="2293751002" sldId="148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>
                <a:latin typeface="Segoe UI" pitchFamily="34" charset="0"/>
              </a:rPr>
              <a:t>Microsoft Connect 2016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8D045D-9A66-44E7-900A-FC6D0BD4E54A}" type="datetime8">
              <a:rPr lang="en-US" smtClean="0">
                <a:latin typeface="Segoe UI" pitchFamily="34" charset="0"/>
              </a:rPr>
              <a:t>6/11/2025 9:53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r>
              <a:rPr lang="en-US" dirty="0"/>
              <a:t>Microsoft Connect 2016</a:t>
            </a:r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EEC551-8CDA-4EB6-89BB-2A86C9F091C8}" type="datetime8">
              <a:rPr lang="en-US" smtClean="0"/>
              <a:t>6/11/2025 9:52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4818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673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6/11/2025 9:52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400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6E36B-DC16-DBF7-2686-C336AF4B3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8B8E4-7275-C999-A0D0-DDA5CB3ABA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DFB838-FD9E-289A-1486-7BD9891FC3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4BEC381-4927-8666-83F2-95784A195819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1B8C8-5D06-72C0-3E77-AFBF5B062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5565598-5288-B8FF-E493-AF271117B89A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6/11/2025 9:52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C15E3F-849C-7B49-9919-157AAA3EF86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249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43FAD-1131-2279-F1BD-3033EA0D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01A8A-C124-C51F-7322-5F56B72D21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E22D2D-A71E-47F7-BB6B-C2F556FE77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D73B275-7E1E-4A8F-9C38-4D5E4159D89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B86262-2F53-1E2F-5D1A-450D31827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C7F682C-91C8-E8C6-284E-A67D67617BD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6/11/2025 9:52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DD810A-4A40-2A58-4E07-A4CCD5224DE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4026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dotnet </a:t>
            </a:r>
            <a:r>
              <a:rPr lang="en-GB" dirty="0" err="1"/>
              <a:t>aieval</a:t>
            </a:r>
            <a:r>
              <a:rPr lang="en-GB"/>
              <a:t> report -p "C:\Tempish\ai-eval-results" -o "C:\Tempish\ai-eval-results\report.html"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41B2F-F270-4B68-B28B-203EC40E9173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736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4D51C-8B3F-CAE6-A340-82ADB8987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79C073-812B-1D86-80E7-7016B8AD6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54751-2DBD-DFDA-7BE9-F06CF55B0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4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AEAF910-BA7C-E0EE-4560-B84B7BFD143F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Microsoft Connect 2016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8A311-CA9A-8507-716B-7BC3F0B9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B2C547-9399-6FBC-B03D-8346462A24BB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EEC551-8CDA-4EB6-89BB-2A86C9F091C8}" type="datetime8">
              <a:rPr lang="en-US" smtClean="0"/>
              <a:t>6/11/2025 9:52 PM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3B238-4F56-FBDE-BB76-B57ABB3777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37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6467B497-3027-2C83-E3FF-A15E9FBAD14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6623" y="250282"/>
            <a:ext cx="8423226" cy="6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62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871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71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032684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>
                <a:solidFill>
                  <a:srgbClr val="001344"/>
                </a:solidFill>
              </a:defRPr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397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14370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0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9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2"/>
              </a:buClr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46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335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13139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ience Lab slide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ESS illustration">
            <a:extLst>
              <a:ext uri="{FF2B5EF4-FFF2-40B4-BE49-F238E27FC236}">
                <a16:creationId xmlns:a16="http://schemas.microsoft.com/office/drawing/2014/main" id="{47ADD297-4BFF-4CBD-8B60-30C5BB62AB2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5"/>
          <a:stretch/>
        </p:blipFill>
        <p:spPr bwMode="auto">
          <a:xfrm>
            <a:off x="0" y="-48"/>
            <a:ext cx="12436474" cy="6994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 userDrawn="1"/>
        </p:nvSpPr>
        <p:spPr bwMode="auto">
          <a:xfrm>
            <a:off x="10180637" y="6248400"/>
            <a:ext cx="2255837" cy="754062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771799C2-9A61-85CE-03C9-EEF6D918729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000" y="6264000"/>
            <a:ext cx="921290" cy="7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55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36702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A42C45B5-4C00-6F8F-7202-1B5AF170940B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5" name="Picture 4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53E5CBE9-8559-4A4F-7810-DF0317C5C6D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000" y="6264000"/>
            <a:ext cx="921290" cy="7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02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6166D4C8-34A3-C486-7AE2-5AA296C9BAFD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2EAB97BD-0E8A-C6C5-5130-B5537C2CBC6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000" y="6264000"/>
            <a:ext cx="921290" cy="7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99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3BCD95-CA59-4583-90F7-5AF0268DA679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F89267-C2BA-4FB8-9CAB-25571FE51B13}"/>
              </a:ext>
            </a:extLst>
          </p:cNvPr>
          <p:cNvSpPr txBox="1"/>
          <p:nvPr userDrawn="1"/>
        </p:nvSpPr>
        <p:spPr>
          <a:xfrm>
            <a:off x="350837" y="647572"/>
            <a:ext cx="67876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14 de Junio de 2025</a:t>
            </a:r>
          </a:p>
        </p:txBody>
      </p:sp>
      <p:pic>
        <p:nvPicPr>
          <p:cNvPr id="8" name="Picture 7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6A880CF5-0EE3-FC46-262E-ED29884E41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06623" y="250282"/>
            <a:ext cx="8423226" cy="6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89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- 3">
    <p:bg>
      <p:bgPr>
        <a:solidFill>
          <a:srgbClr val="0082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1" y="6248400"/>
            <a:ext cx="12436475" cy="75406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tx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54990" y="3954780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Name</a:t>
            </a:r>
          </a:p>
        </p:txBody>
      </p:sp>
      <p:sp>
        <p:nvSpPr>
          <p:cNvPr id="14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z="6000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7564712-EAA5-FD1E-7EFC-ECB52456B491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A6689D0D-B3FC-D5BD-7938-AE43CFC6EC1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58000" y="6264000"/>
            <a:ext cx="921290" cy="7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86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9437" y="1209973"/>
            <a:ext cx="11125200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784147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0869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la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542860" y="2125662"/>
            <a:ext cx="5675377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3237" y="1241426"/>
            <a:ext cx="5257801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974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567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092F85DE-C398-321C-298B-DDCE3E7513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832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9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background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59030" y="487"/>
            <a:ext cx="9356808" cy="6994038"/>
          </a:xfrm>
          <a:prstGeom prst="rect">
            <a:avLst/>
          </a:prstGeom>
        </p:spPr>
      </p:pic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840089CC-941E-008A-D595-5F97DD3E4A7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20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6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159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9624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" name="TextBox 4">
            <a:extLst>
              <a:ext uri="{FF2B5EF4-FFF2-40B4-BE49-F238E27FC236}">
                <a16:creationId xmlns:a16="http://schemas.microsoft.com/office/drawing/2014/main" id="{BE9539F8-5CB8-0AF5-5FE8-9CB9D4C69B1A}"/>
              </a:ext>
            </a:extLst>
          </p:cNvPr>
          <p:cNvSpPr txBox="1"/>
          <p:nvPr userDrawn="1"/>
        </p:nvSpPr>
        <p:spPr>
          <a:xfrm>
            <a:off x="10029963" y="59217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92A5BB23-E247-47A8-A4A3-2A57DC6BB7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06623" y="250282"/>
            <a:ext cx="8423226" cy="6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192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C3A70963-BBCC-2544-FC82-BE971551B22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20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95538629-300B-1087-3999-01A14DCE319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06623" y="250282"/>
            <a:ext cx="8423226" cy="649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83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Labels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93473" y="4728101"/>
            <a:ext cx="5695057" cy="1220692"/>
          </a:xfrm>
        </p:spPr>
        <p:txBody>
          <a:bodyPr>
            <a:sp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54" kern="1200" spc="-72" baseline="0" dirty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663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32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98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652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3316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9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64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730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32646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/>
              <a:t>Click to edit master subtitle style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93473" y="1306748"/>
            <a:ext cx="5695057" cy="3009670"/>
          </a:xfrm>
        </p:spPr>
        <p:txBody>
          <a:bodyPr wrap="square" anchor="b">
            <a:spAutoFit/>
          </a:bodyPr>
          <a:lstStyle>
            <a:lvl1pPr marL="0" indent="0">
              <a:buNone/>
              <a:defRPr sz="6799" spc="-154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88CC1FFF-E5EC-4C4A-E9E8-9700CC405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20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7630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765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152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436475" cy="6994525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28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653514" y="0"/>
            <a:ext cx="5782961" cy="6994525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71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603480" y="-208004"/>
            <a:ext cx="588303" cy="1569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2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30885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1331C700-194E-6BDD-B0C7-574A27BEDA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6920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384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6518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4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9774513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1212850"/>
            <a:ext cx="11887200" cy="2092881"/>
          </a:xfrm>
        </p:spPr>
        <p:txBody>
          <a:bodyPr>
            <a:spAutoFit/>
          </a:bodyPr>
          <a:lstStyle>
            <a:lvl1pPr>
              <a:defRPr sz="40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067622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allpaper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350A32DE-FA8B-44C2-9362-2EA32D26F7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230" y="6240963"/>
            <a:ext cx="1278510" cy="27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1982081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itchFamily="2" charset="2"/>
              <a:buNone/>
              <a:defRPr sz="3200"/>
            </a:lvl1pPr>
            <a:lvl2pPr marL="0" indent="0">
              <a:buNone/>
              <a:defRPr sz="2400"/>
            </a:lvl2pPr>
            <a:lvl3pPr marL="231775" indent="0">
              <a:buNone/>
              <a:tabLst/>
              <a:defRPr sz="2000"/>
            </a:lvl3pPr>
            <a:lvl4pPr marL="460375" indent="0">
              <a:buNone/>
              <a:defRPr/>
            </a:lvl4pPr>
            <a:lvl5pPr marL="685800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542555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75439" y="1212849"/>
            <a:ext cx="5486399" cy="2425279"/>
          </a:xfrm>
        </p:spPr>
        <p:txBody>
          <a:bodyPr wrap="square">
            <a:spAutoFit/>
          </a:bodyPr>
          <a:lstStyle>
            <a:lvl1pPr marL="287338" indent="-287338">
              <a:spcBef>
                <a:spcPts val="1224"/>
              </a:spcBef>
              <a:buClr>
                <a:schemeClr val="tx1"/>
              </a:buClr>
              <a:buFont typeface="Arial" pitchFamily="34" charset="0"/>
              <a:buChar char="•"/>
              <a:defRPr sz="3200"/>
            </a:lvl1pPr>
            <a:lvl2pPr marL="531166" indent="-233195">
              <a:defRPr sz="2400"/>
            </a:lvl2pPr>
            <a:lvl3pPr marL="699585" indent="-168419">
              <a:tabLst/>
              <a:defRPr sz="2000"/>
            </a:lvl3pPr>
            <a:lvl4pPr marL="880958" indent="-181374">
              <a:defRPr/>
            </a:lvl4pPr>
            <a:lvl5pPr marL="1049377" indent="-168419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03174803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65293602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1436" y="2963862"/>
            <a:ext cx="10235966" cy="917575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66392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 bwMode="auto">
          <a:xfrm>
            <a:off x="-1" y="5839619"/>
            <a:ext cx="12436475" cy="1154906"/>
          </a:xfrm>
          <a:prstGeom prst="rect">
            <a:avLst/>
          </a:prstGeom>
          <a:solidFill>
            <a:srgbClr val="505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063793" y="487"/>
            <a:ext cx="9356808" cy="6994038"/>
          </a:xfrm>
          <a:prstGeom prst="rect">
            <a:avLst/>
          </a:prstGeom>
        </p:spPr>
      </p:pic>
      <p:sp>
        <p:nvSpPr>
          <p:cNvPr id="20" name="Title 12"/>
          <p:cNvSpPr>
            <a:spLocks noGrp="1"/>
          </p:cNvSpPr>
          <p:nvPr>
            <p:ph type="title" hasCustomPrompt="1"/>
          </p:nvPr>
        </p:nvSpPr>
        <p:spPr>
          <a:xfrm>
            <a:off x="554990" y="2114550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60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54990" y="3946842"/>
            <a:ext cx="9363061" cy="664797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lang="en-US" sz="320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163728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43368" y="1209973"/>
            <a:ext cx="111887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815059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Transmission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t="43378" r="43213" b="10783"/>
          <a:stretch/>
        </p:blipFill>
        <p:spPr>
          <a:xfrm>
            <a:off x="3211430" y="152887"/>
            <a:ext cx="9356808" cy="699403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5032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537205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936" y="2125662"/>
            <a:ext cx="11658601" cy="1181862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0" spc="-100" baseline="0">
                <a:gradFill>
                  <a:gsLst>
                    <a:gs pos="21239">
                      <a:srgbClr val="FFFFFF"/>
                    </a:gs>
                    <a:gs pos="52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242146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503238" y="1241426"/>
            <a:ext cx="5333999" cy="2012859"/>
          </a:xfrm>
        </p:spPr>
        <p:txBody>
          <a:bodyPr wrap="square">
            <a:spAutoFit/>
          </a:bodyPr>
          <a:lstStyle>
            <a:lvl1pPr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32525" y="0"/>
            <a:ext cx="6216650" cy="6992587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846113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86875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451AE0CE-0A83-4434-B2D0-8A01F6591E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09981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8" y="3955786"/>
            <a:ext cx="10998198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1" y="6240463"/>
            <a:ext cx="12436474" cy="754062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>
            <a:outerShdw blurRad="101600" dist="12700" dir="16200000" rotWithShape="0">
              <a:prstClr val="black">
                <a:alpha val="3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4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4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4">
            <a:extLst>
              <a:ext uri="{FF2B5EF4-FFF2-40B4-BE49-F238E27FC236}">
                <a16:creationId xmlns:a16="http://schemas.microsoft.com/office/drawing/2014/main" id="{226290A4-4EB5-2048-3227-4A599DCD11C4}"/>
              </a:ext>
            </a:extLst>
          </p:cNvPr>
          <p:cNvSpPr txBox="1"/>
          <p:nvPr userDrawn="1"/>
        </p:nvSpPr>
        <p:spPr>
          <a:xfrm>
            <a:off x="9418637" y="37306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3" name="Picture 2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C9F25417-48B2-0539-6182-51A39FB4A51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8000" y="6264000"/>
            <a:ext cx="921290" cy="71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10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54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0803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212849"/>
            <a:ext cx="12436475" cy="5781676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39" tIns="46639" rIns="46639" bIns="4663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638" y="1221157"/>
            <a:ext cx="11887199" cy="1995931"/>
          </a:xfrm>
        </p:spPr>
        <p:txBody>
          <a:bodyPr/>
          <a:lstStyle>
            <a:lvl1pPr marL="0" indent="0">
              <a:buNone/>
              <a:defRPr sz="33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052569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Connect logo">
    <p:bg>
      <p:bgPr>
        <a:solidFill>
          <a:srgbClr val="001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32B53FA5-567F-1F96-C461-EEB7FCDE00B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2000" y="5544000"/>
            <a:ext cx="1579355" cy="121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3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638" y="1212850"/>
            <a:ext cx="11887200" cy="2443746"/>
          </a:xfrm>
          <a:prstGeom prst="rect">
            <a:avLst/>
          </a:prstGeom>
        </p:spPr>
        <p:txBody>
          <a:bodyPr/>
          <a:lstStyle>
            <a:lvl1pPr marL="2905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36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500" indent="-280988">
              <a:buClr>
                <a:schemeClr val="tx1"/>
              </a:buClr>
              <a:buSzPct val="90000"/>
              <a:buFont typeface="Arial" pitchFamily="34" charset="0"/>
              <a:buChar char="•"/>
              <a:defRPr sz="3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013" indent="-290513">
              <a:buClr>
                <a:schemeClr val="tx1"/>
              </a:buClr>
              <a:buSzPct val="90000"/>
              <a:buFont typeface="Arial" pitchFamily="34" charset="0"/>
              <a:buChar char="•"/>
              <a:defRPr sz="28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06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213" indent="-228600">
              <a:buClr>
                <a:schemeClr val="tx1"/>
              </a:buClr>
              <a:buSzPct val="90000"/>
              <a:buFont typeface="Arial" pitchFamily="34" charset="0"/>
              <a:buChar char="•"/>
              <a:defRPr sz="20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3076"/>
            <a:ext cx="12436476" cy="631450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0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ight, night&#10;&#10;Description automatically generated">
            <a:extLst>
              <a:ext uri="{FF2B5EF4-FFF2-40B4-BE49-F238E27FC236}">
                <a16:creationId xmlns:a16="http://schemas.microsoft.com/office/drawing/2014/main" id="{1493354E-841D-4EEB-B957-978CA31210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47" t="2999" b="8315"/>
          <a:stretch/>
        </p:blipFill>
        <p:spPr>
          <a:xfrm>
            <a:off x="-1" y="0"/>
            <a:ext cx="12436474" cy="6994525"/>
          </a:xfrm>
          <a:prstGeom prst="rect">
            <a:avLst/>
          </a:prstGeom>
        </p:spPr>
      </p:pic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230" y="6240963"/>
            <a:ext cx="1278510" cy="274137"/>
          </a:xfrm>
          <a:prstGeom prst="rect">
            <a:avLst/>
          </a:prstGeom>
        </p:spPr>
      </p:pic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554038" y="2125678"/>
            <a:ext cx="11074399" cy="1828786"/>
          </a:xfrm>
          <a:noFill/>
        </p:spPr>
        <p:txBody>
          <a:bodyPr lIns="146304" tIns="91440" rIns="146304" bIns="91440" anchor="t" anchorCtr="0"/>
          <a:lstStyle>
            <a:lvl1pPr>
              <a:defRPr sz="5400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54037" y="3955786"/>
            <a:ext cx="11074399" cy="182800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" y="487"/>
            <a:ext cx="12436474" cy="66453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>
            <a:outerShdw blurRad="25400" dist="12700" dir="5400000" algn="t" rotWithShape="0">
              <a:prstClr val="black">
                <a:alpha val="18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1200" dirty="0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#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Segoe UI" pitchFamily="34" charset="0"/>
                <a:cs typeface="Segoe UI" pitchFamily="34" charset="0"/>
              </a:rPr>
              <a:t>GlobalAzure</a:t>
            </a:r>
            <a:endParaRPr lang="en-US" sz="2000" kern="1200" dirty="0">
              <a:solidFill>
                <a:schemeClr val="bg1"/>
              </a:solidFill>
              <a:latin typeface="+mn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74804866-470A-FA15-B9EE-D2C6FAC29BA3}"/>
              </a:ext>
            </a:extLst>
          </p:cNvPr>
          <p:cNvSpPr txBox="1"/>
          <p:nvPr userDrawn="1"/>
        </p:nvSpPr>
        <p:spPr>
          <a:xfrm>
            <a:off x="9540749" y="6011862"/>
            <a:ext cx="2087687" cy="517065"/>
          </a:xfrm>
          <a:prstGeom prst="rect">
            <a:avLst/>
          </a:prstGeom>
          <a:solidFill>
            <a:srgbClr val="E3C038"/>
          </a:solidFill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1600" dirty="0">
                <a:solidFill>
                  <a:srgbClr val="001344"/>
                </a:solidFill>
                <a:latin typeface="+mn-lt"/>
              </a:rPr>
              <a:t>#GlobalAzureSpain</a:t>
            </a:r>
          </a:p>
        </p:txBody>
      </p:sp>
      <p:pic>
        <p:nvPicPr>
          <p:cNvPr id="4" name="Picture 3" descr="A blue circle with red text and buildings&#10;&#10;AI-generated content may be incorrect.">
            <a:extLst>
              <a:ext uri="{FF2B5EF4-FFF2-40B4-BE49-F238E27FC236}">
                <a16:creationId xmlns:a16="http://schemas.microsoft.com/office/drawing/2014/main" id="{46B700CE-7971-861C-39A2-6B7F9B4807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58001" y="36000"/>
            <a:ext cx="789677" cy="6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0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72265"/>
            <a:ext cx="11734798" cy="2025170"/>
          </a:xfrm>
        </p:spPr>
        <p:txBody>
          <a:bodyPr/>
          <a:lstStyle>
            <a:lvl1pPr marL="0" indent="0">
              <a:buNone/>
              <a:defRPr>
                <a:solidFill>
                  <a:srgbClr val="001344"/>
                </a:soli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56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734798" cy="917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638" y="2081692"/>
            <a:ext cx="11734798" cy="2025170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228600" indent="0">
              <a:buNone/>
              <a:defRPr/>
            </a:lvl3pPr>
            <a:lvl4pPr marL="457200" indent="0">
              <a:buNone/>
              <a:defRPr/>
            </a:lvl4pPr>
            <a:lvl5pPr marL="6858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638" y="2080754"/>
            <a:ext cx="11810998" cy="2092881"/>
          </a:xfrm>
        </p:spPr>
        <p:txBody>
          <a:bodyPr wrap="square">
            <a:spAutoFit/>
          </a:bodyPr>
          <a:lstStyle>
            <a:lvl1pPr>
              <a:defRPr sz="4000">
                <a:solidFill>
                  <a:srgbClr val="00134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10998" cy="9175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404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100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10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9" r:id="rId1"/>
    <p:sldLayoutId id="2147484382" r:id="rId2"/>
    <p:sldLayoutId id="2147484384" r:id="rId3"/>
    <p:sldLayoutId id="2147484383" r:id="rId4"/>
    <p:sldLayoutId id="2147484300" r:id="rId5"/>
    <p:sldLayoutId id="2147484318" r:id="rId6"/>
    <p:sldLayoutId id="2147484295" r:id="rId7"/>
    <p:sldLayoutId id="2147484240" r:id="rId8"/>
    <p:sldLayoutId id="2147484296" r:id="rId9"/>
    <p:sldLayoutId id="2147484241" r:id="rId10"/>
    <p:sldLayoutId id="2147484297" r:id="rId11"/>
    <p:sldLayoutId id="2147484244" r:id="rId12"/>
    <p:sldLayoutId id="2147484298" r:id="rId13"/>
    <p:sldLayoutId id="2147484245" r:id="rId14"/>
    <p:sldLayoutId id="2147484247" r:id="rId15"/>
    <p:sldLayoutId id="2147484337" r:id="rId16"/>
    <p:sldLayoutId id="2147484378" r:id="rId17"/>
    <p:sldLayoutId id="2147484249" r:id="rId18"/>
    <p:sldLayoutId id="2147484343" r:id="rId19"/>
    <p:sldLayoutId id="2147484344" r:id="rId20"/>
    <p:sldLayoutId id="2147484301" r:id="rId21"/>
    <p:sldLayoutId id="2147484252" r:id="rId22"/>
    <p:sldLayoutId id="2147484251" r:id="rId23"/>
    <p:sldLayoutId id="2147484254" r:id="rId24"/>
    <p:sldLayoutId id="2147484257" r:id="rId25"/>
    <p:sldLayoutId id="2147484377" r:id="rId26"/>
    <p:sldLayoutId id="2147484380" r:id="rId27"/>
    <p:sldLayoutId id="2147484258" r:id="rId28"/>
    <p:sldLayoutId id="2147484260" r:id="rId29"/>
    <p:sldLayoutId id="2147484299" r:id="rId30"/>
    <p:sldLayoutId id="2147484345" r:id="rId31"/>
    <p:sldLayoutId id="2147484263" r:id="rId32"/>
    <p:sldLayoutId id="2147484376" r:id="rId33"/>
    <p:sldLayoutId id="2147484381" r:id="rId34"/>
    <p:sldLayoutId id="2147484385" r:id="rId35"/>
    <p:sldLayoutId id="2147484386" r:id="rId3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09288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342900" marR="0" lvl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Click to edit Master text styles</a:t>
            </a:r>
          </a:p>
          <a:p>
            <a:pPr marL="584200" marR="0" lvl="1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</a:pPr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64" name="Group 63"/>
          <p:cNvGrpSpPr/>
          <p:nvPr userDrawn="1"/>
        </p:nvGrpSpPr>
        <p:grpSpPr>
          <a:xfrm>
            <a:off x="12618967" y="0"/>
            <a:ext cx="952401" cy="5766966"/>
            <a:chOff x="12618967" y="0"/>
            <a:chExt cx="952401" cy="5766966"/>
          </a:xfrm>
        </p:grpSpPr>
        <p:grpSp>
          <p:nvGrpSpPr>
            <p:cNvPr id="65" name="Group 64"/>
            <p:cNvGrpSpPr/>
            <p:nvPr userDrawn="1"/>
          </p:nvGrpSpPr>
          <p:grpSpPr>
            <a:xfrm>
              <a:off x="12618967" y="0"/>
              <a:ext cx="952401" cy="5766966"/>
              <a:chOff x="12618967" y="0"/>
              <a:chExt cx="952401" cy="5766966"/>
            </a:xfrm>
          </p:grpSpPr>
          <p:grpSp>
            <p:nvGrpSpPr>
              <p:cNvPr id="67" name="Group 66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74" name="Rectangle 73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5" name="Rectangle 74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6" name="Rectangle 75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7" name="Rectangle 76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5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8" name="Rectangle 77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79" name="Rectangle 78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68" name="Group 67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71" name="Rectangle 70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72" name="Rectangle 71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73" name="Rectangle 72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3247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50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50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9" name="TextBox 68"/>
              <p:cNvSpPr txBox="1"/>
              <p:nvPr userDrawn="1"/>
            </p:nvSpPr>
            <p:spPr>
              <a:xfrm rot="5400000">
                <a:off x="12988035" y="260168"/>
                <a:ext cx="843501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Main colors</a:t>
                </a:r>
              </a:p>
            </p:txBody>
          </p:sp>
          <p:sp>
            <p:nvSpPr>
              <p:cNvPr id="70" name="TextBox 69"/>
              <p:cNvSpPr txBox="1"/>
              <p:nvPr userDrawn="1"/>
            </p:nvSpPr>
            <p:spPr>
              <a:xfrm rot="5400000">
                <a:off x="11742070" y="4230580"/>
                <a:ext cx="2656496" cy="323165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1000" dirty="0">
                    <a:solidFill>
                      <a:schemeClr val="bg1"/>
                    </a:solidFill>
                  </a:rPr>
                  <a:t>Secondary colors (use only when</a:t>
                </a:r>
                <a:r>
                  <a:rPr lang="en-US" sz="1000" baseline="0" dirty="0">
                    <a:solidFill>
                      <a:schemeClr val="bg1"/>
                    </a:solidFill>
                  </a:rPr>
                  <a:t> necessary)</a:t>
                </a:r>
                <a:endParaRPr lang="en-US" sz="1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Rectangle 65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3247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5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50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01207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38" r:id="rId1"/>
    <p:sldLayoutId id="2147484311" r:id="rId2"/>
    <p:sldLayoutId id="2147484312" r:id="rId3"/>
    <p:sldLayoutId id="2147484313" r:id="rId4"/>
    <p:sldLayoutId id="2147484314" r:id="rId5"/>
    <p:sldLayoutId id="2147484315" r:id="rId6"/>
    <p:sldLayoutId id="2147484316" r:id="rId7"/>
    <p:sldLayoutId id="2147484327" r:id="rId8"/>
    <p:sldLayoutId id="2147484328" r:id="rId9"/>
    <p:sldLayoutId id="2147484329" r:id="rId10"/>
    <p:sldLayoutId id="2147484330" r:id="rId11"/>
    <p:sldLayoutId id="2147484331" r:id="rId12"/>
    <p:sldLayoutId id="2147484317" r:id="rId13"/>
    <p:sldLayoutId id="2147484332" r:id="rId14"/>
    <p:sldLayoutId id="2147484333" r:id="rId15"/>
    <p:sldLayoutId id="2147484334" r:id="rId16"/>
    <p:sldLayoutId id="2147484346" r:id="rId17"/>
    <p:sldLayoutId id="2147484336" r:id="rId1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n-lt"/>
          <a:ea typeface="+mn-ea"/>
          <a:cs typeface="Segoe UI" pitchFamily="34" charset="0"/>
        </a:defRPr>
      </a:lvl1pPr>
    </p:titleStyle>
    <p:bodyStyle>
      <a:lvl1pPr marL="342900" marR="0" indent="-3429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40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584200" marR="0" indent="-2413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lang="en-US" sz="2400" kern="1200" spc="0" baseline="0" dirty="0" smtClean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2pPr>
      <a:lvl3pPr marL="8001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3pPr>
      <a:lvl4pPr marL="10287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4pPr>
      <a:lvl5pPr marL="12573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" panose="020B0502040204020203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B7B20-6ED0-1AC1-7B3E-ED2B224D3CE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4639" y="-917575"/>
            <a:ext cx="11889564" cy="917575"/>
          </a:xfrm>
        </p:spPr>
        <p:txBody>
          <a:bodyPr vert="horz" wrap="square" lIns="146304" tIns="91440" rIns="146304" bIns="91440" rtlCol="0" anchor="b">
            <a:noAutofit/>
          </a:bodyPr>
          <a:lstStyle/>
          <a:p>
            <a:r>
              <a:rPr lang="en-US" dirty="0"/>
              <a:t>The Azure Tour Barcelona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120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EB6E4-A231-161D-17F9-6940DD422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9B4A0E-2969-485F-C1A6-0EE55615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AI Evaluation</a:t>
            </a:r>
          </a:p>
        </p:txBody>
      </p:sp>
    </p:spTree>
    <p:extLst>
      <p:ext uri="{BB962C8B-B14F-4D97-AF65-F5344CB8AC3E}">
        <p14:creationId xmlns:p14="http://schemas.microsoft.com/office/powerpoint/2010/main" val="16806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ffice: The Best (&amp; Worst) Trait Of Each Main Character">
            <a:extLst>
              <a:ext uri="{FF2B5EF4-FFF2-40B4-BE49-F238E27FC236}">
                <a16:creationId xmlns:a16="http://schemas.microsoft.com/office/drawing/2014/main" id="{CDC83AAD-31C6-312E-1D5C-FC90FB9D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5" r="1" b="1"/>
          <a:stretch/>
        </p:blipFill>
        <p:spPr bwMode="auto">
          <a:xfrm>
            <a:off x="902" y="1308"/>
            <a:ext cx="12434691" cy="699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9ACF5972-57C3-DC88-85C0-D9046C57D484}"/>
              </a:ext>
            </a:extLst>
          </p:cNvPr>
          <p:cNvSpPr/>
          <p:nvPr/>
        </p:nvSpPr>
        <p:spPr>
          <a:xfrm>
            <a:off x="1897525" y="890688"/>
            <a:ext cx="3175042" cy="1016434"/>
          </a:xfrm>
          <a:prstGeom prst="wedgeRoundRectCallout">
            <a:avLst>
              <a:gd name="adj1" fmla="val 60355"/>
              <a:gd name="adj2" fmla="val 12641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36" dirty="0"/>
              <a:t>How good is our AI solution?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EE3B2A-B16D-DEA4-7835-5D508917FAE9}"/>
              </a:ext>
            </a:extLst>
          </p:cNvPr>
          <p:cNvSpPr/>
          <p:nvPr/>
        </p:nvSpPr>
        <p:spPr>
          <a:xfrm>
            <a:off x="1099399" y="2628403"/>
            <a:ext cx="3175042" cy="1016434"/>
          </a:xfrm>
          <a:prstGeom prst="wedgeRoundRectCallout">
            <a:avLst>
              <a:gd name="adj1" fmla="val 89728"/>
              <a:gd name="adj2" fmla="val -1275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36" dirty="0"/>
              <a:t>Can we use a cheaper model?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BE1969D-4A33-87C5-0599-18189C40C721}"/>
              </a:ext>
            </a:extLst>
          </p:cNvPr>
          <p:cNvSpPr/>
          <p:nvPr/>
        </p:nvSpPr>
        <p:spPr>
          <a:xfrm>
            <a:off x="8034545" y="2480829"/>
            <a:ext cx="3175042" cy="1016434"/>
          </a:xfrm>
          <a:prstGeom prst="wedgeRoundRectCallout">
            <a:avLst>
              <a:gd name="adj1" fmla="val -70998"/>
              <a:gd name="adj2" fmla="val 1507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836" dirty="0"/>
              <a:t>Is our RAG strategy working fine?</a:t>
            </a:r>
          </a:p>
        </p:txBody>
      </p:sp>
    </p:spTree>
    <p:extLst>
      <p:ext uri="{BB962C8B-B14F-4D97-AF65-F5344CB8AC3E}">
        <p14:creationId xmlns:p14="http://schemas.microsoft.com/office/powerpoint/2010/main" val="3817427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 hate Andy! I don't find him funny nor do I think that he's a ...">
            <a:extLst>
              <a:ext uri="{FF2B5EF4-FFF2-40B4-BE49-F238E27FC236}">
                <a16:creationId xmlns:a16="http://schemas.microsoft.com/office/drawing/2014/main" id="{FDD55B45-D743-DF34-A13D-74E233D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5"/>
          <a:stretch/>
        </p:blipFill>
        <p:spPr bwMode="auto">
          <a:xfrm>
            <a:off x="902" y="1308"/>
            <a:ext cx="12434691" cy="699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9788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5E690159-F34D-D5F1-438D-B243C9CB5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2037" y="1106534"/>
            <a:ext cx="7772400" cy="5819728"/>
          </a:xfrm>
          <a:prstGeom prst="rect">
            <a:avLst/>
          </a:prstGeom>
        </p:spPr>
      </p:pic>
      <p:sp>
        <p:nvSpPr>
          <p:cNvPr id="27" name="Title 26">
            <a:extLst>
              <a:ext uri="{FF2B5EF4-FFF2-40B4-BE49-F238E27FC236}">
                <a16:creationId xmlns:a16="http://schemas.microsoft.com/office/drawing/2014/main" id="{DEFEED3A-A666-8772-E62D-0FDADCDEC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criteria</a:t>
            </a:r>
          </a:p>
        </p:txBody>
      </p:sp>
    </p:spTree>
    <p:extLst>
      <p:ext uri="{BB962C8B-B14F-4D97-AF65-F5344CB8AC3E}">
        <p14:creationId xmlns:p14="http://schemas.microsoft.com/office/powerpoint/2010/main" val="153738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57922798-97BC-F7EA-A55F-8B03B6221AFF}"/>
              </a:ext>
            </a:extLst>
          </p:cNvPr>
          <p:cNvSpPr txBox="1"/>
          <p:nvPr/>
        </p:nvSpPr>
        <p:spPr>
          <a:xfrm>
            <a:off x="350838" y="449262"/>
            <a:ext cx="58674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Relevance</a:t>
            </a:r>
            <a:r>
              <a:rPr lang="en-GB" sz="1400" dirty="0"/>
              <a:t> – Is the AI’s response useful and related to the question or context?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about Azure OpenAI, but the AI responds about AWS </a:t>
            </a:r>
            <a:r>
              <a:rPr lang="en-GB" sz="1400" dirty="0" err="1"/>
              <a:t>SageMaker</a:t>
            </a:r>
            <a:r>
              <a:rPr lang="en-GB" sz="1400" dirty="0"/>
              <a:t>. → </a:t>
            </a:r>
            <a:r>
              <a:rPr lang="en-GB" sz="1400" b="1" dirty="0"/>
              <a:t>Poor relevance.</a:t>
            </a:r>
            <a:endParaRPr lang="en-GB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3D85C5-CCF5-02F7-3250-9F2B2D503A81}"/>
              </a:ext>
            </a:extLst>
          </p:cNvPr>
          <p:cNvSpPr txBox="1"/>
          <p:nvPr/>
        </p:nvSpPr>
        <p:spPr>
          <a:xfrm>
            <a:off x="350838" y="2248588"/>
            <a:ext cx="58674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Truth</a:t>
            </a:r>
            <a:r>
              <a:rPr lang="en-GB" sz="1400" dirty="0"/>
              <a:t> – Is the information provided by the AI factually, correct?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for the release date of .NET 8, and the AI gives you the wrong date. → </a:t>
            </a:r>
            <a:r>
              <a:rPr lang="en-GB" sz="1400" b="1" dirty="0"/>
              <a:t>Poor truthfulness.</a:t>
            </a:r>
            <a:endParaRPr lang="en-GB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A0A2A9-BAB6-3528-ACF1-AB0C2EE1C063}"/>
              </a:ext>
            </a:extLst>
          </p:cNvPr>
          <p:cNvSpPr txBox="1"/>
          <p:nvPr/>
        </p:nvSpPr>
        <p:spPr>
          <a:xfrm>
            <a:off x="350838" y="3770915"/>
            <a:ext cx="58674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Completeness</a:t>
            </a:r>
            <a:r>
              <a:rPr lang="en-GB" sz="1400" dirty="0"/>
              <a:t> – Does the response cover all important aspects, or does it leave out key information?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for the steps to deploy a model in Azure Machine Learning, and the AI only gives you half the process. → </a:t>
            </a:r>
            <a:r>
              <a:rPr lang="en-GB" sz="1400" b="1" dirty="0"/>
              <a:t>Poor completeness.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5D0772-4678-C1C1-87A0-CFECDEA5E14F}"/>
              </a:ext>
            </a:extLst>
          </p:cNvPr>
          <p:cNvSpPr txBox="1"/>
          <p:nvPr/>
        </p:nvSpPr>
        <p:spPr>
          <a:xfrm>
            <a:off x="350838" y="5554662"/>
            <a:ext cx="586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Fluency</a:t>
            </a:r>
            <a:r>
              <a:rPr lang="en-GB" sz="1400" dirty="0"/>
              <a:t> – Is the generated text grammatically correct and easy to read?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"Model train Azure upload then works." → </a:t>
            </a:r>
            <a:r>
              <a:rPr lang="en-GB" sz="1400" b="1" dirty="0"/>
              <a:t>Poor fluency.</a:t>
            </a:r>
            <a:endParaRPr lang="en-GB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592EFF-36AD-7257-16F9-46F70D1BEE26}"/>
              </a:ext>
            </a:extLst>
          </p:cNvPr>
          <p:cNvSpPr txBox="1"/>
          <p:nvPr/>
        </p:nvSpPr>
        <p:spPr>
          <a:xfrm>
            <a:off x="6742255" y="449262"/>
            <a:ext cx="518160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Coherence</a:t>
            </a:r>
            <a:r>
              <a:rPr lang="en-GB" sz="1400" dirty="0"/>
              <a:t> – Do the ideas in the response make sense together?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The AI says in one sentence that "generative AI does not need data" and in the next that "it requires millions of data points for training." → </a:t>
            </a:r>
            <a:r>
              <a:rPr lang="en-GB" sz="1400" b="1" dirty="0"/>
              <a:t>Poor coherence.</a:t>
            </a:r>
            <a:endParaRPr lang="en-GB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3C5CD3-92BE-7BFB-AC6B-7DCFE3A25F02}"/>
              </a:ext>
            </a:extLst>
          </p:cNvPr>
          <p:cNvSpPr txBox="1"/>
          <p:nvPr/>
        </p:nvSpPr>
        <p:spPr>
          <a:xfrm>
            <a:off x="6751637" y="2254507"/>
            <a:ext cx="51816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Equivalence</a:t>
            </a:r>
            <a:r>
              <a:rPr lang="en-GB" sz="1400" dirty="0"/>
              <a:t> – Do two different responses mean the same thing, even if phrased differently?</a:t>
            </a:r>
            <a:br>
              <a:rPr lang="en-GB" sz="1400" dirty="0"/>
            </a:br>
            <a:r>
              <a:rPr lang="en-GB" sz="1400" i="1" dirty="0"/>
              <a:t>Example:</a:t>
            </a:r>
            <a:endParaRPr lang="en-GB" sz="14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Response 1: "Azure OpenAI is a service that allows you to use OpenAI models in Microsoft’s cloud."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sz="1400" dirty="0"/>
              <a:t>Response 2: "Azure OpenAI provides access to OpenAI’s AI models through Microsoft’s infrastructure.”</a:t>
            </a:r>
          </a:p>
          <a:p>
            <a:pPr lvl="1"/>
            <a:r>
              <a:rPr lang="en-GB" sz="1400" dirty="0"/>
              <a:t>→ </a:t>
            </a:r>
            <a:r>
              <a:rPr lang="en-GB" sz="1400" b="1" dirty="0"/>
              <a:t>Good equivalence, because both responses convey the same meaning.</a:t>
            </a:r>
            <a:endParaRPr lang="en-GB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BDE201-4B23-4719-401F-33C56EA46E4B}"/>
              </a:ext>
            </a:extLst>
          </p:cNvPr>
          <p:cNvSpPr txBox="1"/>
          <p:nvPr/>
        </p:nvSpPr>
        <p:spPr>
          <a:xfrm>
            <a:off x="6751637" y="5300329"/>
            <a:ext cx="5181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 err="1"/>
              <a:t>Groundedness</a:t>
            </a:r>
            <a:r>
              <a:rPr lang="en-GB" sz="1400" dirty="0"/>
              <a:t> – Is the AI’s response based on verifiable sources, or is it "hallucinating" information?</a:t>
            </a:r>
            <a:br>
              <a:rPr lang="en-GB" sz="1400" dirty="0"/>
            </a:br>
            <a:r>
              <a:rPr lang="en-GB" sz="1400" i="1" dirty="0"/>
              <a:t>Example:</a:t>
            </a:r>
            <a:r>
              <a:rPr lang="en-GB" sz="1400" dirty="0"/>
              <a:t> You ask for the official .NET roadmap, and the AI responds with something that isn’t in any official source. → </a:t>
            </a:r>
            <a:r>
              <a:rPr lang="en-GB" sz="1400" b="1" dirty="0"/>
              <a:t>Poor </a:t>
            </a:r>
            <a:r>
              <a:rPr lang="en-GB" sz="1400" b="1" dirty="0" err="1"/>
              <a:t>groundedness</a:t>
            </a:r>
            <a:r>
              <a:rPr lang="en-GB" sz="1400" b="1" dirty="0"/>
              <a:t>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66276545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0E509-30A4-BA68-3DAC-6991C05B3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6DFD4BB-E9D6-AA65-AA17-5C139287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Microsoft Extensions </a:t>
            </a:r>
            <a:br>
              <a:rPr lang="en-US" sz="6000" dirty="0"/>
            </a:br>
            <a:r>
              <a:rPr lang="en-US" sz="6000" dirty="0"/>
              <a:t>AI  Evaluation</a:t>
            </a:r>
          </a:p>
        </p:txBody>
      </p:sp>
    </p:spTree>
    <p:extLst>
      <p:ext uri="{BB962C8B-B14F-4D97-AF65-F5344CB8AC3E}">
        <p14:creationId xmlns:p14="http://schemas.microsoft.com/office/powerpoint/2010/main" val="208304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7E3A0DC7-0A86-EEF1-BE8A-82CFEE5AD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12" y="969266"/>
            <a:ext cx="10032049" cy="505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84551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4CABC02C-CA6C-0BEA-F8CD-2944D231F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837" y="1157027"/>
            <a:ext cx="9802800" cy="46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0677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5F59D9A-AE68-34F7-7E88-D31058FCD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037" y="1156849"/>
            <a:ext cx="9752400" cy="468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2923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07AA2-D134-CE8B-82DF-134AAA0F1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but… who/what evaluates?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80033AF2-EA5D-F1F8-EB1C-7EE07C3BC2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9656" y="1897062"/>
            <a:ext cx="9977162" cy="38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789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Evaluación y </a:t>
            </a:r>
            <a:r>
              <a:rPr kumimoji="0" lang="es-ES" sz="60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Logging</a:t>
            </a:r>
            <a: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 en Aplicaciones de IA</a:t>
            </a:r>
            <a:br>
              <a:rPr kumimoji="0" lang="es-ES" sz="6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E6FF"/>
                    </a:gs>
                    <a:gs pos="100000">
                      <a:srgbClr val="D59DFF"/>
                    </a:gs>
                  </a:gsLst>
                  <a:lin ang="2400000" scaled="0"/>
                </a:gra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</a:br>
            <a:endParaRPr kumimoji="0" lang="es-ES" sz="60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50E6FF"/>
                  </a:gs>
                  <a:gs pos="100000">
                    <a:srgbClr val="D59DFF"/>
                  </a:gs>
                </a:gsLst>
                <a:lin ang="2400000" scaled="0"/>
              </a:gradFill>
              <a:effectLst/>
              <a:uLnTx/>
              <a:uFillTx/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/>
          <a:lstStyle/>
          <a:p>
            <a:r>
              <a:rPr lang="pt-BR" dirty="0"/>
              <a:t>Luis Mañez – Ruben </a:t>
            </a:r>
            <a:r>
              <a:rPr lang="pt-BR" dirty="0" err="1"/>
              <a:t>Toribio</a:t>
            </a:r>
            <a:endParaRPr lang="pt-B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186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7481B6F2-D17A-D2AA-1152-D09A8D6C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6678"/>
          <a:stretch/>
        </p:blipFill>
        <p:spPr>
          <a:xfrm>
            <a:off x="20" y="10"/>
            <a:ext cx="12436455" cy="6994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307046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2E0F-D49E-E7FA-E368-2D2008594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45165" y="186737"/>
            <a:ext cx="11368692" cy="777169"/>
          </a:xfrm>
        </p:spPr>
        <p:txBody>
          <a:bodyPr/>
          <a:lstStyle/>
          <a:p>
            <a:r>
              <a:rPr lang="en-GB" dirty="0"/>
              <a:t>Reporting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7B6DC0-3015-1D6D-873B-EA410099144D}"/>
              </a:ext>
            </a:extLst>
          </p:cNvPr>
          <p:cNvGrpSpPr/>
          <p:nvPr/>
        </p:nvGrpSpPr>
        <p:grpSpPr>
          <a:xfrm>
            <a:off x="445165" y="894278"/>
            <a:ext cx="11859014" cy="5936950"/>
            <a:chOff x="653418" y="1315235"/>
            <a:chExt cx="17441310" cy="873160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37F6531-59B3-6207-0ED0-5C05D76A3E0F}"/>
                </a:ext>
              </a:extLst>
            </p:cNvPr>
            <p:cNvSpPr/>
            <p:nvPr/>
          </p:nvSpPr>
          <p:spPr bwMode="auto">
            <a:xfrm>
              <a:off x="13053036" y="5027140"/>
              <a:ext cx="5041692" cy="145359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9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04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Reporting Configuration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DA7A6E-140D-1917-F791-1FAADC99965B}"/>
                </a:ext>
              </a:extLst>
            </p:cNvPr>
            <p:cNvGrpSpPr/>
            <p:nvPr/>
          </p:nvGrpSpPr>
          <p:grpSpPr>
            <a:xfrm>
              <a:off x="653418" y="2094713"/>
              <a:ext cx="4971054" cy="2907098"/>
              <a:chOff x="1659290" y="2704563"/>
              <a:chExt cx="3314036" cy="1938065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94F5EA8-2362-63C4-3B08-3B13B1AC72DB}"/>
                  </a:ext>
                </a:extLst>
              </p:cNvPr>
              <p:cNvSpPr/>
              <p:nvPr/>
            </p:nvSpPr>
            <p:spPr bwMode="auto">
              <a:xfrm>
                <a:off x="1659291" y="2704563"/>
                <a:ext cx="3314035" cy="85000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98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24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DiskBasedReportingConfiguration</a:t>
                </a:r>
                <a:endParaRPr lang="en-GB" sz="1224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E12DFCE-E47E-4A22-3667-A6C559E2FA0E}"/>
                  </a:ext>
                </a:extLst>
              </p:cNvPr>
              <p:cNvSpPr/>
              <p:nvPr/>
            </p:nvSpPr>
            <p:spPr bwMode="auto">
              <a:xfrm>
                <a:off x="1659290" y="3792623"/>
                <a:ext cx="3314035" cy="85000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5098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224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AzureStorageReportingConfiguration</a:t>
                </a:r>
                <a:endParaRPr lang="en-GB" sz="1224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47BF846-B407-BB0A-3F8C-DC3730E09FFD}"/>
                </a:ext>
              </a:extLst>
            </p:cNvPr>
            <p:cNvGrpSpPr/>
            <p:nvPr/>
          </p:nvGrpSpPr>
          <p:grpSpPr>
            <a:xfrm>
              <a:off x="6061679" y="1315235"/>
              <a:ext cx="6164642" cy="4508742"/>
              <a:chOff x="4551917" y="1478071"/>
              <a:chExt cx="4109761" cy="3005828"/>
            </a:xfrm>
          </p:grpSpPr>
          <p:sp>
            <p:nvSpPr>
              <p:cNvPr id="8" name="Double Brace 7">
                <a:extLst>
                  <a:ext uri="{FF2B5EF4-FFF2-40B4-BE49-F238E27FC236}">
                    <a16:creationId xmlns:a16="http://schemas.microsoft.com/office/drawing/2014/main" id="{55C0837F-6DBC-0FF9-0C17-F4555B8708CD}"/>
                  </a:ext>
                </a:extLst>
              </p:cNvPr>
              <p:cNvSpPr/>
              <p:nvPr/>
            </p:nvSpPr>
            <p:spPr>
              <a:xfrm>
                <a:off x="4551917" y="1478071"/>
                <a:ext cx="4109761" cy="3005828"/>
              </a:xfrm>
              <a:prstGeom prst="bracePair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1836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773EF52-EAA5-F285-C704-64DE407FDCCB}"/>
                  </a:ext>
                </a:extLst>
              </p:cNvPr>
              <p:cNvGrpSpPr/>
              <p:nvPr/>
            </p:nvGrpSpPr>
            <p:grpSpPr>
              <a:xfrm>
                <a:off x="5178066" y="1823316"/>
                <a:ext cx="2857464" cy="2270518"/>
                <a:chOff x="5178066" y="1823316"/>
                <a:chExt cx="2857464" cy="227051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DBAED1F-C97C-E76A-1536-8CF8988A672A}"/>
                    </a:ext>
                  </a:extLst>
                </p:cNvPr>
                <p:cNvGrpSpPr/>
                <p:nvPr/>
              </p:nvGrpSpPr>
              <p:grpSpPr>
                <a:xfrm>
                  <a:off x="5178066" y="1823316"/>
                  <a:ext cx="2857464" cy="948951"/>
                  <a:chOff x="5451292" y="2217870"/>
                  <a:chExt cx="2857464" cy="948951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31923ED8-E619-EF73-1FD6-B1A2229D20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1292" y="22178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392AAD08-6842-7BA3-3F2A-38B1ECDD7E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3692" y="23702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66A15174-4DEE-77E4-2E8B-6FBB512E24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56092" y="25226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4ACF7C9-E073-1D98-A322-A7B4087F7C53}"/>
                    </a:ext>
                  </a:extLst>
                </p:cNvPr>
                <p:cNvGrpSpPr/>
                <p:nvPr/>
              </p:nvGrpSpPr>
              <p:grpSpPr>
                <a:xfrm>
                  <a:off x="5178066" y="2934925"/>
                  <a:ext cx="2552664" cy="1158909"/>
                  <a:chOff x="5178066" y="3047659"/>
                  <a:chExt cx="2552664" cy="1158909"/>
                </a:xfrm>
              </p:grpSpPr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8C10C480-C66C-B5DD-7128-A36045B9A3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8066" y="3047659"/>
                    <a:ext cx="2552664" cy="1158909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 err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ChatConfiguration</a:t>
                    </a:r>
                    <a:endParaRPr lang="en-GB" sz="1224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969069F1-AD76-52E9-75CE-8515DFEA18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8795" y="3649866"/>
                    <a:ext cx="1851206" cy="339351"/>
                  </a:xfrm>
                  <a:prstGeom prst="round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5098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sz="1224" b="1" dirty="0" err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IChatClient</a:t>
                    </a:r>
                    <a:endParaRPr lang="en-GB" sz="1224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4D8642E9-5C81-B75F-0F95-F1D6C6057662}"/>
                </a:ext>
              </a:extLst>
            </p:cNvPr>
            <p:cNvSpPr/>
            <p:nvPr/>
          </p:nvSpPr>
          <p:spPr bwMode="auto">
            <a:xfrm rot="5400000">
              <a:off x="13815920" y="2257977"/>
              <a:ext cx="1453593" cy="3720228"/>
            </a:xfrm>
            <a:prstGeom prst="ben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982" fontAlgn="base">
                <a:spcBef>
                  <a:spcPct val="0"/>
                </a:spcBef>
                <a:spcAft>
                  <a:spcPct val="0"/>
                </a:spcAft>
              </a:pPr>
              <a:endParaRPr lang="en-GB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6B467173-DF90-1386-E1B5-21A3F863ADD6}"/>
                </a:ext>
              </a:extLst>
            </p:cNvPr>
            <p:cNvSpPr/>
            <p:nvPr/>
          </p:nvSpPr>
          <p:spPr bwMode="auto">
            <a:xfrm rot="10800000">
              <a:off x="14765223" y="7245476"/>
              <a:ext cx="1453593" cy="1453598"/>
            </a:xfrm>
            <a:prstGeom prst="ben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50982" fontAlgn="base">
                <a:spcBef>
                  <a:spcPct val="0"/>
                </a:spcBef>
                <a:spcAft>
                  <a:spcPct val="0"/>
                </a:spcAft>
              </a:pPr>
              <a:endParaRPr lang="en-GB" sz="204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244E6B4-11E4-F067-4DA9-9AA4E13506FE}"/>
                </a:ext>
              </a:extLst>
            </p:cNvPr>
            <p:cNvSpPr/>
            <p:nvPr/>
          </p:nvSpPr>
          <p:spPr bwMode="auto">
            <a:xfrm>
              <a:off x="9471927" y="7178789"/>
              <a:ext cx="5041692" cy="145359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9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204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ScenarioRun</a:t>
              </a:r>
              <a:endParaRPr lang="en-GB" sz="204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Double Brace 25">
              <a:extLst>
                <a:ext uri="{FF2B5EF4-FFF2-40B4-BE49-F238E27FC236}">
                  <a16:creationId xmlns:a16="http://schemas.microsoft.com/office/drawing/2014/main" id="{0FBBB105-79E4-080A-6FE1-9304C851CA29}"/>
                </a:ext>
              </a:extLst>
            </p:cNvPr>
            <p:cNvSpPr/>
            <p:nvPr/>
          </p:nvSpPr>
          <p:spPr>
            <a:xfrm>
              <a:off x="4959700" y="6703665"/>
              <a:ext cx="4260626" cy="2371443"/>
            </a:xfrm>
            <a:prstGeom prst="bracePair">
              <a:avLst/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1836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E296B3-FFCF-7CCD-8C76-C940801E423C}"/>
                </a:ext>
              </a:extLst>
            </p:cNvPr>
            <p:cNvSpPr txBox="1"/>
            <p:nvPr/>
          </p:nvSpPr>
          <p:spPr>
            <a:xfrm>
              <a:off x="5148192" y="7178790"/>
              <a:ext cx="3844346" cy="13942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1428" dirty="0"/>
                <a:t>Question / Query</a:t>
              </a:r>
            </a:p>
            <a:p>
              <a:pPr algn="ctr">
                <a:lnSpc>
                  <a:spcPct val="150000"/>
                </a:lnSpc>
              </a:pPr>
              <a:r>
                <a:rPr lang="en-GB" sz="1428" dirty="0"/>
                <a:t>Answer from RAG System</a:t>
              </a:r>
            </a:p>
            <a:p>
              <a:pPr algn="ctr">
                <a:lnSpc>
                  <a:spcPct val="150000"/>
                </a:lnSpc>
              </a:pPr>
              <a:r>
                <a:rPr lang="en-GB" sz="1428" dirty="0"/>
                <a:t>Evaluator Additional context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AE695E6-CAAF-A5CD-03C2-AC4AF4C72431}"/>
                </a:ext>
              </a:extLst>
            </p:cNvPr>
            <p:cNvSpPr/>
            <p:nvPr/>
          </p:nvSpPr>
          <p:spPr bwMode="auto">
            <a:xfrm>
              <a:off x="1460878" y="5772725"/>
              <a:ext cx="2833784" cy="966227"/>
            </a:xfrm>
            <a:prstGeom prst="round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521" tIns="149217" rIns="186521" bIns="14921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098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24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EvaluationResult</a:t>
              </a:r>
              <a:endParaRPr lang="en-GB" sz="1224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698E90C-A52F-64EC-1AF3-FD56D5AA42C2}"/>
                </a:ext>
              </a:extLst>
            </p:cNvPr>
            <p:cNvGrpSpPr/>
            <p:nvPr/>
          </p:nvGrpSpPr>
          <p:grpSpPr>
            <a:xfrm>
              <a:off x="2572410" y="6867362"/>
              <a:ext cx="1895898" cy="2079678"/>
              <a:chOff x="1714940" y="4816235"/>
              <a:chExt cx="1263932" cy="1386452"/>
            </a:xfrm>
            <a:solidFill>
              <a:schemeClr val="tx1"/>
            </a:solidFill>
          </p:grpSpPr>
          <p:sp>
            <p:nvSpPr>
              <p:cNvPr id="29" name="Bent Arrow 28">
                <a:extLst>
                  <a:ext uri="{FF2B5EF4-FFF2-40B4-BE49-F238E27FC236}">
                    <a16:creationId xmlns:a16="http://schemas.microsoft.com/office/drawing/2014/main" id="{B7CFA87E-D3FB-CD36-8D16-C11DE4EFE63C}"/>
                  </a:ext>
                </a:extLst>
              </p:cNvPr>
              <p:cNvSpPr/>
              <p:nvPr/>
            </p:nvSpPr>
            <p:spPr bwMode="auto">
              <a:xfrm rot="16200000">
                <a:off x="1943601" y="4587574"/>
                <a:ext cx="806609" cy="1263932"/>
              </a:xfrm>
              <a:prstGeom prst="bentArrow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04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Bent Arrow 29">
                <a:extLst>
                  <a:ext uri="{FF2B5EF4-FFF2-40B4-BE49-F238E27FC236}">
                    <a16:creationId xmlns:a16="http://schemas.microsoft.com/office/drawing/2014/main" id="{15D67E6B-359D-7965-0427-51963C4CA616}"/>
                  </a:ext>
                </a:extLst>
              </p:cNvPr>
              <p:cNvSpPr/>
              <p:nvPr/>
            </p:nvSpPr>
            <p:spPr bwMode="auto">
              <a:xfrm rot="5400000" flipV="1">
                <a:off x="1943601" y="5167417"/>
                <a:ext cx="806609" cy="1263932"/>
              </a:xfrm>
              <a:prstGeom prst="bentArrow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5098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204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7E82CF-DB4E-367E-A358-DD3F0D62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2132" y="9155564"/>
              <a:ext cx="891273" cy="891273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ABA0464-8E2A-38A7-66F6-AB00B5444BE9}"/>
              </a:ext>
            </a:extLst>
          </p:cNvPr>
          <p:cNvSpPr txBox="1"/>
          <p:nvPr/>
        </p:nvSpPr>
        <p:spPr>
          <a:xfrm>
            <a:off x="6791864" y="232126"/>
            <a:ext cx="5512316" cy="280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224" b="1" dirty="0" err="1"/>
              <a:t>Microsoft.Extensions.AI.Evaluation.Reporting</a:t>
            </a:r>
            <a:endParaRPr lang="en-GB" sz="1224" b="1" dirty="0"/>
          </a:p>
        </p:txBody>
      </p:sp>
    </p:spTree>
    <p:extLst>
      <p:ext uri="{BB962C8B-B14F-4D97-AF65-F5344CB8AC3E}">
        <p14:creationId xmlns:p14="http://schemas.microsoft.com/office/powerpoint/2010/main" val="19817277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8CE169-BB51-4B5C-6E17-7A2CCD20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02" y="10"/>
            <a:ext cx="12434691" cy="699451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1" name="Title 2">
            <a:extLst>
              <a:ext uri="{FF2B5EF4-FFF2-40B4-BE49-F238E27FC236}">
                <a16:creationId xmlns:a16="http://schemas.microsoft.com/office/drawing/2014/main" id="{51A4886B-9FA2-32F3-D872-047ADD2F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3452" y="-1"/>
            <a:ext cx="5782141" cy="6994525"/>
          </a:xfrm>
        </p:spPr>
        <p:txBody>
          <a:bodyPr/>
          <a:lstStyle/>
          <a:p>
            <a:r>
              <a:rPr lang="en-US" sz="5507" dirty="0"/>
              <a:t>Show me the code 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F6C5C-AA53-0261-E0F4-10F23F1E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1754" y="3613837"/>
            <a:ext cx="699453" cy="699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444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9C95-D94C-F552-0CC6-3238087C2A9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963863"/>
            <a:ext cx="12436475" cy="917575"/>
          </a:xfrm>
        </p:spPr>
        <p:txBody>
          <a:bodyPr/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https://github.com/luismanez/azure-tour-barcelona-2025</a:t>
            </a:r>
          </a:p>
        </p:txBody>
      </p:sp>
    </p:spTree>
    <p:extLst>
      <p:ext uri="{BB962C8B-B14F-4D97-AF65-F5344CB8AC3E}">
        <p14:creationId xmlns:p14="http://schemas.microsoft.com/office/powerpoint/2010/main" val="287248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8D470-6953-A2E3-2B31-BD2B79799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43108F-B8B3-6D1A-E58C-321726C7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Azure AI Foundry  Evaluation Options</a:t>
            </a:r>
          </a:p>
        </p:txBody>
      </p:sp>
    </p:spTree>
    <p:extLst>
      <p:ext uri="{BB962C8B-B14F-4D97-AF65-F5344CB8AC3E}">
        <p14:creationId xmlns:p14="http://schemas.microsoft.com/office/powerpoint/2010/main" val="273661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3403C-1B24-8864-A426-DF5E92F6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" y="602306"/>
            <a:ext cx="12439509" cy="5789912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2F28A7E-8FA0-3611-5BA4-9AE7D423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9662" y="3132671"/>
            <a:ext cx="4631660" cy="3473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0D91BC-5F17-5E18-21C0-691CE179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22852" y="1760125"/>
            <a:ext cx="9798903" cy="112963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0982" fontAlgn="base">
              <a:spcBef>
                <a:spcPct val="0"/>
              </a:spcBef>
              <a:spcAft>
                <a:spcPct val="0"/>
              </a:spcAft>
            </a:pPr>
            <a:endParaRPr lang="en-GB" sz="204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236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creenshot of metrics results for the question answering scenario.">
            <a:extLst>
              <a:ext uri="{FF2B5EF4-FFF2-40B4-BE49-F238E27FC236}">
                <a16:creationId xmlns:a16="http://schemas.microsoft.com/office/drawing/2014/main" id="{A4E87DDB-ECD1-5AC8-60A0-A449112A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862" y="3497262"/>
            <a:ext cx="5402731" cy="3451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shot of the option to choose test data when creating a new evaluation.">
            <a:extLst>
              <a:ext uri="{FF2B5EF4-FFF2-40B4-BE49-F238E27FC236}">
                <a16:creationId xmlns:a16="http://schemas.microsoft.com/office/drawing/2014/main" id="{677B8F0B-D366-4200-9A91-C602908A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" y="1"/>
            <a:ext cx="6761374" cy="4520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67F30C-481D-C2C4-3019-411E67F68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8237" y="1291510"/>
            <a:ext cx="5649051" cy="83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60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creenshot of response scores in the at-a-glance summaries.">
            <a:extLst>
              <a:ext uri="{FF2B5EF4-FFF2-40B4-BE49-F238E27FC236}">
                <a16:creationId xmlns:a16="http://schemas.microsoft.com/office/drawing/2014/main" id="{6B72FEC0-8800-8A6C-B1AF-3E151F96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5"/>
          <a:stretch/>
        </p:blipFill>
        <p:spPr bwMode="auto">
          <a:xfrm>
            <a:off x="902" y="1308"/>
            <a:ext cx="12434691" cy="699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7940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32B6F8-6BAA-D648-64FF-41EAE2C46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E25BC27-68B0-AEAF-EFFA-CCB5A57E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4335463"/>
            <a:ext cx="5007873" cy="1981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E8C84CB-BBFA-E26F-5E3A-6659EA337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205637"/>
            <a:ext cx="6324600" cy="6583249"/>
          </a:xfrm>
          <a:prstGeom prst="rect">
            <a:avLst/>
          </a:prstGeom>
        </p:spPr>
      </p:pic>
      <p:pic>
        <p:nvPicPr>
          <p:cNvPr id="3" name="Picture 2" descr="A blue circle with red text and buildings">
            <a:extLst>
              <a:ext uri="{FF2B5EF4-FFF2-40B4-BE49-F238E27FC236}">
                <a16:creationId xmlns:a16="http://schemas.microsoft.com/office/drawing/2014/main" id="{B9748626-77E9-A863-E05E-66500D9095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000" y="684000"/>
            <a:ext cx="4211613" cy="324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9970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FBC2D-668D-96EB-FF71-D434B1EEB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7C4E444-28EC-0712-76BA-73F061683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37" y="4335463"/>
            <a:ext cx="5007873" cy="19812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DAA67EC-7481-FF3C-0B89-FAC3B9974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37" y="205637"/>
            <a:ext cx="6324600" cy="6583249"/>
          </a:xfrm>
          <a:prstGeom prst="rect">
            <a:avLst/>
          </a:prstGeom>
        </p:spPr>
      </p:pic>
      <p:pic>
        <p:nvPicPr>
          <p:cNvPr id="3" name="Picture 2" descr="A blue circle with red text and buildings">
            <a:extLst>
              <a:ext uri="{FF2B5EF4-FFF2-40B4-BE49-F238E27FC236}">
                <a16:creationId xmlns:a16="http://schemas.microsoft.com/office/drawing/2014/main" id="{DACC609C-6301-AAB7-4AB0-857F8D6C2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000" y="684000"/>
            <a:ext cx="4211613" cy="324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01671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51992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A4984-9493-AF97-4DE5-C48D40906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Semantic Kernel		OpenTelemetry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5E976D-1932-5C6A-FAFC-1D711C52C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637" y="2778918"/>
            <a:ext cx="1436687" cy="143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7379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FC46F7-EF5C-A73C-9082-BA00F97C50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664" y="616817"/>
            <a:ext cx="5701146" cy="57608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3919926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Visualize traces on Azure AI Foundry Tracing UI">
            <a:extLst>
              <a:ext uri="{FF2B5EF4-FFF2-40B4-BE49-F238E27FC236}">
                <a16:creationId xmlns:a16="http://schemas.microsoft.com/office/drawing/2014/main" id="{A634657B-C69B-59BA-EA58-DE760CAC0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36475" cy="723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38094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448BEFBE-87AC-1FB0-A532-FE591F836C5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r="-1" b="-1"/>
          <a:stretch/>
        </p:blipFill>
        <p:spPr>
          <a:xfrm>
            <a:off x="0" y="-28720"/>
            <a:ext cx="12488064" cy="70232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209505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FBFC337C-4AEB-0B37-8C67-71902BE868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320"/>
          <a:stretch/>
        </p:blipFill>
        <p:spPr>
          <a:xfrm>
            <a:off x="20" y="10"/>
            <a:ext cx="12436455" cy="699451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878274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PRESENTATIONINFO" val="{&quot;DocumentId&quot;:&quot;5ba8b3c0a6087e730277a1f557cf2505&quot;,&quot;LanguageCode&quot;:&quot;en-US&quot;,&quot;SlideGuids&quot;:[&quot;6691385c-7c95-4ceb-a425-9926cfca71e8&quot;,&quot;de97757c-3c1a-4745-b1ef-335caa05544b&quot;,&quot;e139d5f8-12b1-4a80-8350-a26a2b5910cd&quot;,&quot;ac6c920e-136b-4a5a-a6ef-367b683dbb1b&quot;,&quot;daa0d3d2-2cd5-4e78-bb54-fc11c6db9253&quot;,&quot;46962400-e953-4024-a19e-0444a310dba3&quot;,&quot;06254d6c-a7df-4912-9bb4-31eee273d763&quot;,&quot;1cfe0c2c-a532-4efa-bbda-7cbc34cf675c&quot;,&quot;a3ee077e-defb-4279-9b8b-065b92610f6d&quot;,&quot;ad3a135b-4669-4cc9-a037-e0757e52531e&quot;,&quot;5851a48f-f1b6-410f-b1e4-b44fbd71804a&quot;,&quot;ef144060-6ac8-47d7-874b-14c3701bcc93&quot;,&quot;8dd6f382-bd81-4c6a-9a49-7dc9c4b5c159&quot;,&quot;5009cf6f-1661-414b-a251-6b24c2bb00dc&quot;,&quot;6e689adb-6c53-4961-a536-273ac833240c&quot;,&quot;d3db4a43-6c88-424c-9af7-ef4a3832806b&quot;,&quot;ea46fa14-710a-419a-ac6d-421939cfd643&quot;,&quot;2e735d15-b084-4560-851b-7b31c97d1b12&quot;,&quot;f57b3bdc-652c-4b9e-abd2-3bf01b9fbad9&quot;,&quot;b235f7b9-aeb3-4ab2-bc75-927b59856671&quot;,&quot;6f0813f0-9ae8-42c2-a692-25668e604762&quot;,&quot;1514ae36-a537-46e6-aa24-e9a8dd3135c9&quot;],&quot;TimeStamp&quot;:&quot;2019-03-19T10:27:34.029016-07:00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MICROSOFT_TRANSLATOR_CLM_SLIDEINFO" val="{&quot;Guid&quot;:&quot;6691385c-7c95-4ceb-a425-9926cfca71e8&quot;,&quot;TimeStamp&quot;:&quot;2019-03-19T10:20:29.235869-07:00&quot;}"/>
</p:tagLst>
</file>

<file path=ppt/theme/theme1.xml><?xml version="1.0" encoding="utf-8"?>
<a:theme xmlns:a="http://schemas.openxmlformats.org/drawingml/2006/main" name="Connect_2016_Template_Light">
  <a:themeElements>
    <a:clrScheme name="Custom 1">
      <a:dk1>
        <a:sysClr val="windowText" lastClr="000000"/>
      </a:dk1>
      <a:lt1>
        <a:sysClr val="window" lastClr="FFFFFF"/>
      </a:lt1>
      <a:dk2>
        <a:srgbClr val="001344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2239D6D4-FF4D-4593-B7F3-45A8D905D389}"/>
    </a:ext>
  </a:extLst>
</a:theme>
</file>

<file path=ppt/theme/theme2.xml><?xml version="1.0" encoding="utf-8"?>
<a:theme xmlns:a="http://schemas.openxmlformats.org/drawingml/2006/main" name="Connect_2016_Template_Dark">
  <a:themeElements>
    <a:clrScheme name="Custom 1">
      <a:dk1>
        <a:srgbClr val="505050"/>
      </a:dk1>
      <a:lt1>
        <a:srgbClr val="FFFFFF"/>
      </a:lt1>
      <a:dk2>
        <a:srgbClr val="0078D7"/>
      </a:dk2>
      <a:lt2>
        <a:srgbClr val="FFFFFF"/>
      </a:lt2>
      <a:accent1>
        <a:srgbClr val="0078D7"/>
      </a:accent1>
      <a:accent2>
        <a:srgbClr val="5C2D91"/>
      </a:accent2>
      <a:accent3>
        <a:srgbClr val="008272"/>
      </a:accent3>
      <a:accent4>
        <a:srgbClr val="D2D2D2"/>
      </a:accent4>
      <a:accent5>
        <a:srgbClr val="00BCF2"/>
      </a:accent5>
      <a:accent6>
        <a:srgbClr val="737373"/>
      </a:accent6>
      <a:hlink>
        <a:srgbClr val="0078D7"/>
      </a:hlink>
      <a:folHlink>
        <a:srgbClr val="0078D7"/>
      </a:folHlink>
    </a:clrScheme>
    <a:fontScheme name="Custom 2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TUDIO_SlideTemplate_101116.potx" id="{80CCC0EE-A535-46E1-81E2-2C88D26BF2D9}" vid="{E2881649-9D4D-4513-9E5E-5A76199B180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Microsoft_Connect_2016_STUDIO_SlideTemplate_101416</Template>
  <TotalTime>55</TotalTime>
  <Words>587</Words>
  <Application>Microsoft Office PowerPoint</Application>
  <PresentationFormat>Custom</PresentationFormat>
  <Paragraphs>60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Consolas</vt:lpstr>
      <vt:lpstr>Segoe UI</vt:lpstr>
      <vt:lpstr>Segoe UI Light</vt:lpstr>
      <vt:lpstr>Segoe UI Semibold</vt:lpstr>
      <vt:lpstr>Wingdings</vt:lpstr>
      <vt:lpstr>Connect_2016_Template_Light</vt:lpstr>
      <vt:lpstr>Connect_2016_Template_Dark</vt:lpstr>
      <vt:lpstr>The Azure Tour Barcelona</vt:lpstr>
      <vt:lpstr>Evaluación y Logging en Aplicaciones de IA </vt:lpstr>
      <vt:lpstr>PowerPoint Presentation</vt:lpstr>
      <vt:lpstr>Logging</vt:lpstr>
      <vt:lpstr>Semantic Kernel  OpenTelemetry</vt:lpstr>
      <vt:lpstr>PowerPoint Presentation</vt:lpstr>
      <vt:lpstr>PowerPoint Presentation</vt:lpstr>
      <vt:lpstr>PowerPoint Presentation</vt:lpstr>
      <vt:lpstr>PowerPoint Presentation</vt:lpstr>
      <vt:lpstr>AI Evaluation</vt:lpstr>
      <vt:lpstr>PowerPoint Presentation</vt:lpstr>
      <vt:lpstr>PowerPoint Presentation</vt:lpstr>
      <vt:lpstr>Evaluation criteria</vt:lpstr>
      <vt:lpstr>PowerPoint Presentation</vt:lpstr>
      <vt:lpstr>Microsoft Extensions  AI  Evaluation</vt:lpstr>
      <vt:lpstr>PowerPoint Presentation</vt:lpstr>
      <vt:lpstr>PowerPoint Presentation</vt:lpstr>
      <vt:lpstr>PowerPoint Presentation</vt:lpstr>
      <vt:lpstr>but… who/what evaluates?</vt:lpstr>
      <vt:lpstr>PowerPoint Presentation</vt:lpstr>
      <vt:lpstr>Reporting</vt:lpstr>
      <vt:lpstr>Show me the code !!</vt:lpstr>
      <vt:lpstr>https://github.com/luismanez/azure-tour-barcelona-2025</vt:lpstr>
      <vt:lpstr>Azure AI Foundry  Evaluation Options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Azure 2021</dc:title>
  <dc:subject/>
  <dc:creator/>
  <cp:keywords/>
  <dc:description/>
  <cp:lastModifiedBy>Luis Mañez</cp:lastModifiedBy>
  <cp:revision>14</cp:revision>
  <dcterms:created xsi:type="dcterms:W3CDTF">2016-11-15T00:28:08Z</dcterms:created>
  <dcterms:modified xsi:type="dcterms:W3CDTF">2025-06-11T19:55:24Z</dcterms:modified>
  <cp:category/>
</cp:coreProperties>
</file>